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
  </p:notesMasterIdLst>
  <p:sldIdLst>
    <p:sldId id="257" r:id="rId2"/>
  </p:sldIdLst>
  <p:sldSz cx="43891200" cy="32918400"/>
  <p:notesSz cx="6858000" cy="9144000"/>
  <p:defaultTextStyle>
    <a:defPPr>
      <a:defRPr lang="en-US"/>
    </a:defPPr>
    <a:lvl1pPr marL="0" algn="l" defTabSz="5016124" rtl="0" eaLnBrk="1" latinLnBrk="0" hangingPunct="1">
      <a:defRPr sz="9900" kern="1200">
        <a:solidFill>
          <a:schemeClr val="tx1"/>
        </a:solidFill>
        <a:latin typeface="+mn-lt"/>
        <a:ea typeface="+mn-ea"/>
        <a:cs typeface="+mn-cs"/>
      </a:defRPr>
    </a:lvl1pPr>
    <a:lvl2pPr marL="2508062" algn="l" defTabSz="5016124" rtl="0" eaLnBrk="1" latinLnBrk="0" hangingPunct="1">
      <a:defRPr sz="9900" kern="1200">
        <a:solidFill>
          <a:schemeClr val="tx1"/>
        </a:solidFill>
        <a:latin typeface="+mn-lt"/>
        <a:ea typeface="+mn-ea"/>
        <a:cs typeface="+mn-cs"/>
      </a:defRPr>
    </a:lvl2pPr>
    <a:lvl3pPr marL="5016124" algn="l" defTabSz="5016124" rtl="0" eaLnBrk="1" latinLnBrk="0" hangingPunct="1">
      <a:defRPr sz="9900" kern="1200">
        <a:solidFill>
          <a:schemeClr val="tx1"/>
        </a:solidFill>
        <a:latin typeface="+mn-lt"/>
        <a:ea typeface="+mn-ea"/>
        <a:cs typeface="+mn-cs"/>
      </a:defRPr>
    </a:lvl3pPr>
    <a:lvl4pPr marL="7524186" algn="l" defTabSz="5016124" rtl="0" eaLnBrk="1" latinLnBrk="0" hangingPunct="1">
      <a:defRPr sz="9900" kern="1200">
        <a:solidFill>
          <a:schemeClr val="tx1"/>
        </a:solidFill>
        <a:latin typeface="+mn-lt"/>
        <a:ea typeface="+mn-ea"/>
        <a:cs typeface="+mn-cs"/>
      </a:defRPr>
    </a:lvl4pPr>
    <a:lvl5pPr marL="10032248" algn="l" defTabSz="5016124" rtl="0" eaLnBrk="1" latinLnBrk="0" hangingPunct="1">
      <a:defRPr sz="9900" kern="1200">
        <a:solidFill>
          <a:schemeClr val="tx1"/>
        </a:solidFill>
        <a:latin typeface="+mn-lt"/>
        <a:ea typeface="+mn-ea"/>
        <a:cs typeface="+mn-cs"/>
      </a:defRPr>
    </a:lvl5pPr>
    <a:lvl6pPr marL="12540310" algn="l" defTabSz="5016124" rtl="0" eaLnBrk="1" latinLnBrk="0" hangingPunct="1">
      <a:defRPr sz="9900" kern="1200">
        <a:solidFill>
          <a:schemeClr val="tx1"/>
        </a:solidFill>
        <a:latin typeface="+mn-lt"/>
        <a:ea typeface="+mn-ea"/>
        <a:cs typeface="+mn-cs"/>
      </a:defRPr>
    </a:lvl6pPr>
    <a:lvl7pPr marL="15048372" algn="l" defTabSz="5016124" rtl="0" eaLnBrk="1" latinLnBrk="0" hangingPunct="1">
      <a:defRPr sz="9900" kern="1200">
        <a:solidFill>
          <a:schemeClr val="tx1"/>
        </a:solidFill>
        <a:latin typeface="+mn-lt"/>
        <a:ea typeface="+mn-ea"/>
        <a:cs typeface="+mn-cs"/>
      </a:defRPr>
    </a:lvl7pPr>
    <a:lvl8pPr marL="17556434" algn="l" defTabSz="5016124" rtl="0" eaLnBrk="1" latinLnBrk="0" hangingPunct="1">
      <a:defRPr sz="9900" kern="1200">
        <a:solidFill>
          <a:schemeClr val="tx1"/>
        </a:solidFill>
        <a:latin typeface="+mn-lt"/>
        <a:ea typeface="+mn-ea"/>
        <a:cs typeface="+mn-cs"/>
      </a:defRPr>
    </a:lvl8pPr>
    <a:lvl9pPr marL="20064496" algn="l" defTabSz="5016124" rtl="0" eaLnBrk="1" latinLnBrk="0" hangingPunct="1">
      <a:defRPr sz="9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20" d="100"/>
          <a:sy n="20" d="100"/>
        </p:scale>
        <p:origin x="888" y="132"/>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D73019-1985-4D8B-8A22-CFEFEC286759}" type="datetimeFigureOut">
              <a:rPr lang="en-US" smtClean="0"/>
              <a:pPr/>
              <a:t>10/14/2017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98776B-262A-4AC8-8DCC-0CDC4899F6E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5016124" rtl="0" eaLnBrk="1" latinLnBrk="0" hangingPunct="1">
      <a:defRPr sz="6600" kern="1200">
        <a:solidFill>
          <a:schemeClr val="tx1"/>
        </a:solidFill>
        <a:latin typeface="+mn-lt"/>
        <a:ea typeface="+mn-ea"/>
        <a:cs typeface="+mn-cs"/>
      </a:defRPr>
    </a:lvl1pPr>
    <a:lvl2pPr marL="2508062" algn="l" defTabSz="5016124" rtl="0" eaLnBrk="1" latinLnBrk="0" hangingPunct="1">
      <a:defRPr sz="6600" kern="1200">
        <a:solidFill>
          <a:schemeClr val="tx1"/>
        </a:solidFill>
        <a:latin typeface="+mn-lt"/>
        <a:ea typeface="+mn-ea"/>
        <a:cs typeface="+mn-cs"/>
      </a:defRPr>
    </a:lvl2pPr>
    <a:lvl3pPr marL="5016124" algn="l" defTabSz="5016124" rtl="0" eaLnBrk="1" latinLnBrk="0" hangingPunct="1">
      <a:defRPr sz="6600" kern="1200">
        <a:solidFill>
          <a:schemeClr val="tx1"/>
        </a:solidFill>
        <a:latin typeface="+mn-lt"/>
        <a:ea typeface="+mn-ea"/>
        <a:cs typeface="+mn-cs"/>
      </a:defRPr>
    </a:lvl3pPr>
    <a:lvl4pPr marL="7524186" algn="l" defTabSz="5016124" rtl="0" eaLnBrk="1" latinLnBrk="0" hangingPunct="1">
      <a:defRPr sz="6600" kern="1200">
        <a:solidFill>
          <a:schemeClr val="tx1"/>
        </a:solidFill>
        <a:latin typeface="+mn-lt"/>
        <a:ea typeface="+mn-ea"/>
        <a:cs typeface="+mn-cs"/>
      </a:defRPr>
    </a:lvl4pPr>
    <a:lvl5pPr marL="10032248" algn="l" defTabSz="5016124" rtl="0" eaLnBrk="1" latinLnBrk="0" hangingPunct="1">
      <a:defRPr sz="6600" kern="1200">
        <a:solidFill>
          <a:schemeClr val="tx1"/>
        </a:solidFill>
        <a:latin typeface="+mn-lt"/>
        <a:ea typeface="+mn-ea"/>
        <a:cs typeface="+mn-cs"/>
      </a:defRPr>
    </a:lvl5pPr>
    <a:lvl6pPr marL="12540310" algn="l" defTabSz="5016124" rtl="0" eaLnBrk="1" latinLnBrk="0" hangingPunct="1">
      <a:defRPr sz="6600" kern="1200">
        <a:solidFill>
          <a:schemeClr val="tx1"/>
        </a:solidFill>
        <a:latin typeface="+mn-lt"/>
        <a:ea typeface="+mn-ea"/>
        <a:cs typeface="+mn-cs"/>
      </a:defRPr>
    </a:lvl6pPr>
    <a:lvl7pPr marL="15048372" algn="l" defTabSz="5016124" rtl="0" eaLnBrk="1" latinLnBrk="0" hangingPunct="1">
      <a:defRPr sz="6600" kern="1200">
        <a:solidFill>
          <a:schemeClr val="tx1"/>
        </a:solidFill>
        <a:latin typeface="+mn-lt"/>
        <a:ea typeface="+mn-ea"/>
        <a:cs typeface="+mn-cs"/>
      </a:defRPr>
    </a:lvl7pPr>
    <a:lvl8pPr marL="17556434" algn="l" defTabSz="5016124" rtl="0" eaLnBrk="1" latinLnBrk="0" hangingPunct="1">
      <a:defRPr sz="6600" kern="1200">
        <a:solidFill>
          <a:schemeClr val="tx1"/>
        </a:solidFill>
        <a:latin typeface="+mn-lt"/>
        <a:ea typeface="+mn-ea"/>
        <a:cs typeface="+mn-cs"/>
      </a:defRPr>
    </a:lvl8pPr>
    <a:lvl9pPr marL="20064496" algn="l" defTabSz="5016124" rtl="0" eaLnBrk="1" latinLnBrk="0" hangingPunct="1">
      <a:defRPr sz="6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98776B-262A-4AC8-8DCC-0CDC4899F6E6}"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a:t>Click to edit Master title style</a:t>
            </a:r>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505528" indent="0" algn="ctr">
              <a:buNone/>
              <a:defRPr>
                <a:solidFill>
                  <a:schemeClr val="tx1">
                    <a:tint val="75000"/>
                  </a:schemeClr>
                </a:solidFill>
              </a:defRPr>
            </a:lvl2pPr>
            <a:lvl3pPr marL="5011055" indent="0" algn="ctr">
              <a:buNone/>
              <a:defRPr>
                <a:solidFill>
                  <a:schemeClr val="tx1">
                    <a:tint val="75000"/>
                  </a:schemeClr>
                </a:solidFill>
              </a:defRPr>
            </a:lvl3pPr>
            <a:lvl4pPr marL="7516583" indent="0" algn="ctr">
              <a:buNone/>
              <a:defRPr>
                <a:solidFill>
                  <a:schemeClr val="tx1">
                    <a:tint val="75000"/>
                  </a:schemeClr>
                </a:solidFill>
              </a:defRPr>
            </a:lvl4pPr>
            <a:lvl5pPr marL="10022111" indent="0" algn="ctr">
              <a:buNone/>
              <a:defRPr>
                <a:solidFill>
                  <a:schemeClr val="tx1">
                    <a:tint val="75000"/>
                  </a:schemeClr>
                </a:solidFill>
              </a:defRPr>
            </a:lvl5pPr>
            <a:lvl6pPr marL="12527633" indent="0" algn="ctr">
              <a:buNone/>
              <a:defRPr>
                <a:solidFill>
                  <a:schemeClr val="tx1">
                    <a:tint val="75000"/>
                  </a:schemeClr>
                </a:solidFill>
              </a:defRPr>
            </a:lvl6pPr>
            <a:lvl7pPr marL="15033160" indent="0" algn="ctr">
              <a:buNone/>
              <a:defRPr>
                <a:solidFill>
                  <a:schemeClr val="tx1">
                    <a:tint val="75000"/>
                  </a:schemeClr>
                </a:solidFill>
              </a:defRPr>
            </a:lvl7pPr>
            <a:lvl8pPr marL="17538688" indent="0" algn="ctr">
              <a:buNone/>
              <a:defRPr>
                <a:solidFill>
                  <a:schemeClr val="tx1">
                    <a:tint val="75000"/>
                  </a:schemeClr>
                </a:solidFill>
              </a:defRPr>
            </a:lvl8pPr>
            <a:lvl9pPr marL="2004421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FB9D837-728B-47FD-A85A-C02ACC597284}" type="datetimeFigureOut">
              <a:rPr lang="en-US" smtClean="0"/>
              <a:pPr/>
              <a:t>10/14/2017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4653BD-C212-4101-8DB8-8068F3F8B20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B9D837-728B-47FD-A85A-C02ACC597284}" type="datetimeFigureOut">
              <a:rPr lang="en-US" smtClean="0"/>
              <a:pPr/>
              <a:t>10/14/2017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4653BD-C212-4101-8DB8-8068F3F8B20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9" y="8435343"/>
            <a:ext cx="47404019" cy="17976341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530847" y="8435343"/>
            <a:ext cx="141480543" cy="17976341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B9D837-728B-47FD-A85A-C02ACC597284}" type="datetimeFigureOut">
              <a:rPr lang="en-US" smtClean="0"/>
              <a:pPr/>
              <a:t>10/14/2017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4653BD-C212-4101-8DB8-8068F3F8B20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B9D837-728B-47FD-A85A-C02ACC597284}" type="datetimeFigureOut">
              <a:rPr lang="en-US" smtClean="0"/>
              <a:pPr/>
              <a:t>10/14/2017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4653BD-C212-4101-8DB8-8068F3F8B20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1" y="21153122"/>
            <a:ext cx="37307520" cy="6537960"/>
          </a:xfrm>
        </p:spPr>
        <p:txBody>
          <a:bodyPr anchor="t"/>
          <a:lstStyle>
            <a:lvl1pPr algn="l">
              <a:defRPr sz="21900" b="1" cap="all"/>
            </a:lvl1pPr>
          </a:lstStyle>
          <a:p>
            <a:r>
              <a:rPr lang="en-US"/>
              <a:t>Click to edit Master title style</a:t>
            </a:r>
          </a:p>
        </p:txBody>
      </p:sp>
      <p:sp>
        <p:nvSpPr>
          <p:cNvPr id="3" name="Text Placeholder 2"/>
          <p:cNvSpPr>
            <a:spLocks noGrp="1"/>
          </p:cNvSpPr>
          <p:nvPr>
            <p:ph type="body" idx="1"/>
          </p:nvPr>
        </p:nvSpPr>
        <p:spPr>
          <a:xfrm>
            <a:off x="3467101" y="13952235"/>
            <a:ext cx="37307520" cy="7200898"/>
          </a:xfrm>
        </p:spPr>
        <p:txBody>
          <a:bodyPr anchor="b"/>
          <a:lstStyle>
            <a:lvl1pPr marL="0" indent="0">
              <a:buNone/>
              <a:defRPr sz="11000">
                <a:solidFill>
                  <a:schemeClr val="tx1">
                    <a:tint val="75000"/>
                  </a:schemeClr>
                </a:solidFill>
              </a:defRPr>
            </a:lvl1pPr>
            <a:lvl2pPr marL="2505528" indent="0">
              <a:buNone/>
              <a:defRPr sz="9900">
                <a:solidFill>
                  <a:schemeClr val="tx1">
                    <a:tint val="75000"/>
                  </a:schemeClr>
                </a:solidFill>
              </a:defRPr>
            </a:lvl2pPr>
            <a:lvl3pPr marL="5011055" indent="0">
              <a:buNone/>
              <a:defRPr sz="8800">
                <a:solidFill>
                  <a:schemeClr val="tx1">
                    <a:tint val="75000"/>
                  </a:schemeClr>
                </a:solidFill>
              </a:defRPr>
            </a:lvl3pPr>
            <a:lvl4pPr marL="7516583" indent="0">
              <a:buNone/>
              <a:defRPr sz="7700">
                <a:solidFill>
                  <a:schemeClr val="tx1">
                    <a:tint val="75000"/>
                  </a:schemeClr>
                </a:solidFill>
              </a:defRPr>
            </a:lvl4pPr>
            <a:lvl5pPr marL="10022111" indent="0">
              <a:buNone/>
              <a:defRPr sz="7700">
                <a:solidFill>
                  <a:schemeClr val="tx1">
                    <a:tint val="75000"/>
                  </a:schemeClr>
                </a:solidFill>
              </a:defRPr>
            </a:lvl5pPr>
            <a:lvl6pPr marL="12527633" indent="0">
              <a:buNone/>
              <a:defRPr sz="7700">
                <a:solidFill>
                  <a:schemeClr val="tx1">
                    <a:tint val="75000"/>
                  </a:schemeClr>
                </a:solidFill>
              </a:defRPr>
            </a:lvl6pPr>
            <a:lvl7pPr marL="15033160" indent="0">
              <a:buNone/>
              <a:defRPr sz="7700">
                <a:solidFill>
                  <a:schemeClr val="tx1">
                    <a:tint val="75000"/>
                  </a:schemeClr>
                </a:solidFill>
              </a:defRPr>
            </a:lvl7pPr>
            <a:lvl8pPr marL="17538688" indent="0">
              <a:buNone/>
              <a:defRPr sz="7700">
                <a:solidFill>
                  <a:schemeClr val="tx1">
                    <a:tint val="75000"/>
                  </a:schemeClr>
                </a:solidFill>
              </a:defRPr>
            </a:lvl8pPr>
            <a:lvl9pPr marL="20044216" indent="0">
              <a:buNone/>
              <a:defRPr sz="7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B9D837-728B-47FD-A85A-C02ACC597284}" type="datetimeFigureOut">
              <a:rPr lang="en-US" smtClean="0"/>
              <a:pPr/>
              <a:t>10/14/2017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4653BD-C212-4101-8DB8-8068F3F8B20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30843" y="49156623"/>
            <a:ext cx="94442280" cy="139042138"/>
          </a:xfrm>
        </p:spPr>
        <p:txBody>
          <a:bodyPr/>
          <a:lstStyle>
            <a:lvl1pPr>
              <a:defRPr sz="15400"/>
            </a:lvl1pPr>
            <a:lvl2pPr>
              <a:defRPr sz="13200"/>
            </a:lvl2pPr>
            <a:lvl3pPr>
              <a:defRPr sz="11000"/>
            </a:lvl3pPr>
            <a:lvl4pPr>
              <a:defRPr sz="9900"/>
            </a:lvl4pPr>
            <a:lvl5pPr>
              <a:defRPr sz="9900"/>
            </a:lvl5pPr>
            <a:lvl6pPr>
              <a:defRPr sz="9900"/>
            </a:lvl6pPr>
            <a:lvl7pPr>
              <a:defRPr sz="9900"/>
            </a:lvl7pPr>
            <a:lvl8pPr>
              <a:defRPr sz="9900"/>
            </a:lvl8pPr>
            <a:lvl9pPr>
              <a:defRPr sz="9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5704643" y="49156623"/>
            <a:ext cx="94442280" cy="139042138"/>
          </a:xfrm>
        </p:spPr>
        <p:txBody>
          <a:bodyPr/>
          <a:lstStyle>
            <a:lvl1pPr>
              <a:defRPr sz="15400"/>
            </a:lvl1pPr>
            <a:lvl2pPr>
              <a:defRPr sz="13200"/>
            </a:lvl2pPr>
            <a:lvl3pPr>
              <a:defRPr sz="11000"/>
            </a:lvl3pPr>
            <a:lvl4pPr>
              <a:defRPr sz="9900"/>
            </a:lvl4pPr>
            <a:lvl5pPr>
              <a:defRPr sz="9900"/>
            </a:lvl5pPr>
            <a:lvl6pPr>
              <a:defRPr sz="9900"/>
            </a:lvl6pPr>
            <a:lvl7pPr>
              <a:defRPr sz="9900"/>
            </a:lvl7pPr>
            <a:lvl8pPr>
              <a:defRPr sz="9900"/>
            </a:lvl8pPr>
            <a:lvl9pPr>
              <a:defRPr sz="9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B9D837-728B-47FD-A85A-C02ACC597284}" type="datetimeFigureOut">
              <a:rPr lang="en-US" smtClean="0"/>
              <a:pPr/>
              <a:t>10/14/2017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4653BD-C212-4101-8DB8-8068F3F8B20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1" y="7368543"/>
            <a:ext cx="19392903" cy="3070858"/>
          </a:xfrm>
        </p:spPr>
        <p:txBody>
          <a:bodyPr anchor="b"/>
          <a:lstStyle>
            <a:lvl1pPr marL="0" indent="0">
              <a:buNone/>
              <a:defRPr sz="13200" b="1"/>
            </a:lvl1pPr>
            <a:lvl2pPr marL="2505528" indent="0">
              <a:buNone/>
              <a:defRPr sz="11000" b="1"/>
            </a:lvl2pPr>
            <a:lvl3pPr marL="5011055" indent="0">
              <a:buNone/>
              <a:defRPr sz="9900" b="1"/>
            </a:lvl3pPr>
            <a:lvl4pPr marL="7516583" indent="0">
              <a:buNone/>
              <a:defRPr sz="8800" b="1"/>
            </a:lvl4pPr>
            <a:lvl5pPr marL="10022111" indent="0">
              <a:buNone/>
              <a:defRPr sz="8800" b="1"/>
            </a:lvl5pPr>
            <a:lvl6pPr marL="12527633" indent="0">
              <a:buNone/>
              <a:defRPr sz="8800" b="1"/>
            </a:lvl6pPr>
            <a:lvl7pPr marL="15033160" indent="0">
              <a:buNone/>
              <a:defRPr sz="8800" b="1"/>
            </a:lvl7pPr>
            <a:lvl8pPr marL="17538688" indent="0">
              <a:buNone/>
              <a:defRPr sz="8800" b="1"/>
            </a:lvl8pPr>
            <a:lvl9pPr marL="20044216" indent="0">
              <a:buNone/>
              <a:defRPr sz="8800" b="1"/>
            </a:lvl9pPr>
          </a:lstStyle>
          <a:p>
            <a:pPr lvl="0"/>
            <a:r>
              <a:rPr lang="en-US"/>
              <a:t>Click to edit Master text styles</a:t>
            </a:r>
          </a:p>
        </p:txBody>
      </p:sp>
      <p:sp>
        <p:nvSpPr>
          <p:cNvPr id="4" name="Content Placeholder 3"/>
          <p:cNvSpPr>
            <a:spLocks noGrp="1"/>
          </p:cNvSpPr>
          <p:nvPr>
            <p:ph sz="half" idx="2"/>
          </p:nvPr>
        </p:nvSpPr>
        <p:spPr>
          <a:xfrm>
            <a:off x="2194561" y="10439401"/>
            <a:ext cx="19392903" cy="18966182"/>
          </a:xfrm>
        </p:spPr>
        <p:txBody>
          <a:bodyPr/>
          <a:lstStyle>
            <a:lvl1pPr>
              <a:defRPr sz="13200"/>
            </a:lvl1pPr>
            <a:lvl2pPr>
              <a:defRPr sz="11000"/>
            </a:lvl2pPr>
            <a:lvl3pPr>
              <a:defRPr sz="9900"/>
            </a:lvl3pPr>
            <a:lvl4pPr>
              <a:defRPr sz="8800"/>
            </a:lvl4pPr>
            <a:lvl5pPr>
              <a:defRPr sz="8800"/>
            </a:lvl5pPr>
            <a:lvl6pPr>
              <a:defRPr sz="8800"/>
            </a:lvl6pPr>
            <a:lvl7pPr>
              <a:defRPr sz="8800"/>
            </a:lvl7pPr>
            <a:lvl8pPr>
              <a:defRPr sz="8800"/>
            </a:lvl8pPr>
            <a:lvl9pPr>
              <a:defRPr sz="8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3" y="7368543"/>
            <a:ext cx="19400520" cy="3070858"/>
          </a:xfrm>
        </p:spPr>
        <p:txBody>
          <a:bodyPr anchor="b"/>
          <a:lstStyle>
            <a:lvl1pPr marL="0" indent="0">
              <a:buNone/>
              <a:defRPr sz="13200" b="1"/>
            </a:lvl1pPr>
            <a:lvl2pPr marL="2505528" indent="0">
              <a:buNone/>
              <a:defRPr sz="11000" b="1"/>
            </a:lvl2pPr>
            <a:lvl3pPr marL="5011055" indent="0">
              <a:buNone/>
              <a:defRPr sz="9900" b="1"/>
            </a:lvl3pPr>
            <a:lvl4pPr marL="7516583" indent="0">
              <a:buNone/>
              <a:defRPr sz="8800" b="1"/>
            </a:lvl4pPr>
            <a:lvl5pPr marL="10022111" indent="0">
              <a:buNone/>
              <a:defRPr sz="8800" b="1"/>
            </a:lvl5pPr>
            <a:lvl6pPr marL="12527633" indent="0">
              <a:buNone/>
              <a:defRPr sz="8800" b="1"/>
            </a:lvl6pPr>
            <a:lvl7pPr marL="15033160" indent="0">
              <a:buNone/>
              <a:defRPr sz="8800" b="1"/>
            </a:lvl7pPr>
            <a:lvl8pPr marL="17538688" indent="0">
              <a:buNone/>
              <a:defRPr sz="8800" b="1"/>
            </a:lvl8pPr>
            <a:lvl9pPr marL="20044216" indent="0">
              <a:buNone/>
              <a:defRPr sz="8800" b="1"/>
            </a:lvl9pPr>
          </a:lstStyle>
          <a:p>
            <a:pPr lvl="0"/>
            <a:r>
              <a:rPr lang="en-US"/>
              <a:t>Click to edit Master text styles</a:t>
            </a:r>
          </a:p>
        </p:txBody>
      </p:sp>
      <p:sp>
        <p:nvSpPr>
          <p:cNvPr id="6" name="Content Placeholder 5"/>
          <p:cNvSpPr>
            <a:spLocks noGrp="1"/>
          </p:cNvSpPr>
          <p:nvPr>
            <p:ph sz="quarter" idx="4"/>
          </p:nvPr>
        </p:nvSpPr>
        <p:spPr>
          <a:xfrm>
            <a:off x="22296123" y="10439401"/>
            <a:ext cx="19400520" cy="18966182"/>
          </a:xfrm>
        </p:spPr>
        <p:txBody>
          <a:bodyPr/>
          <a:lstStyle>
            <a:lvl1pPr>
              <a:defRPr sz="13200"/>
            </a:lvl1pPr>
            <a:lvl2pPr>
              <a:defRPr sz="11000"/>
            </a:lvl2pPr>
            <a:lvl3pPr>
              <a:defRPr sz="9900"/>
            </a:lvl3pPr>
            <a:lvl4pPr>
              <a:defRPr sz="8800"/>
            </a:lvl4pPr>
            <a:lvl5pPr>
              <a:defRPr sz="8800"/>
            </a:lvl5pPr>
            <a:lvl6pPr>
              <a:defRPr sz="8800"/>
            </a:lvl6pPr>
            <a:lvl7pPr>
              <a:defRPr sz="8800"/>
            </a:lvl7pPr>
            <a:lvl8pPr>
              <a:defRPr sz="8800"/>
            </a:lvl8pPr>
            <a:lvl9pPr>
              <a:defRPr sz="8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B9D837-728B-47FD-A85A-C02ACC597284}" type="datetimeFigureOut">
              <a:rPr lang="en-US" smtClean="0"/>
              <a:pPr/>
              <a:t>10/14/2017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4653BD-C212-4101-8DB8-8068F3F8B20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B9D837-728B-47FD-A85A-C02ACC597284}" type="datetimeFigureOut">
              <a:rPr lang="en-US" smtClean="0"/>
              <a:pPr/>
              <a:t>10/14/2017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4653BD-C212-4101-8DB8-8068F3F8B20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B9D837-728B-47FD-A85A-C02ACC597284}" type="datetimeFigureOut">
              <a:rPr lang="en-US" smtClean="0"/>
              <a:pPr/>
              <a:t>10/14/2017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4653BD-C212-4101-8DB8-8068F3F8B20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7" y="1310640"/>
            <a:ext cx="14439903" cy="5577840"/>
          </a:xfrm>
        </p:spPr>
        <p:txBody>
          <a:bodyPr anchor="b"/>
          <a:lstStyle>
            <a:lvl1pPr algn="l">
              <a:defRPr sz="11000" b="1"/>
            </a:lvl1pPr>
          </a:lstStyle>
          <a:p>
            <a:r>
              <a:rPr lang="en-US"/>
              <a:t>Click to edit Master title style</a:t>
            </a:r>
          </a:p>
        </p:txBody>
      </p:sp>
      <p:sp>
        <p:nvSpPr>
          <p:cNvPr id="3" name="Content Placeholder 2"/>
          <p:cNvSpPr>
            <a:spLocks noGrp="1"/>
          </p:cNvSpPr>
          <p:nvPr>
            <p:ph idx="1"/>
          </p:nvPr>
        </p:nvSpPr>
        <p:spPr>
          <a:xfrm>
            <a:off x="17160240" y="1310653"/>
            <a:ext cx="24536400" cy="28094942"/>
          </a:xfrm>
        </p:spPr>
        <p:txBody>
          <a:bodyPr/>
          <a:lstStyle>
            <a:lvl1pPr>
              <a:defRPr sz="17600"/>
            </a:lvl1pPr>
            <a:lvl2pPr>
              <a:defRPr sz="15400"/>
            </a:lvl2pPr>
            <a:lvl3pPr>
              <a:defRPr sz="13200"/>
            </a:lvl3pPr>
            <a:lvl4pPr>
              <a:defRPr sz="11000"/>
            </a:lvl4pPr>
            <a:lvl5pPr>
              <a:defRPr sz="11000"/>
            </a:lvl5pPr>
            <a:lvl6pPr>
              <a:defRPr sz="11000"/>
            </a:lvl6pPr>
            <a:lvl7pPr>
              <a:defRPr sz="11000"/>
            </a:lvl7pPr>
            <a:lvl8pPr>
              <a:defRPr sz="11000"/>
            </a:lvl8pPr>
            <a:lvl9pPr>
              <a:defRPr sz="1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7" y="6888493"/>
            <a:ext cx="14439903" cy="22517102"/>
          </a:xfrm>
        </p:spPr>
        <p:txBody>
          <a:bodyPr/>
          <a:lstStyle>
            <a:lvl1pPr marL="0" indent="0">
              <a:buNone/>
              <a:defRPr sz="7700"/>
            </a:lvl1pPr>
            <a:lvl2pPr marL="2505528" indent="0">
              <a:buNone/>
              <a:defRPr sz="6600"/>
            </a:lvl2pPr>
            <a:lvl3pPr marL="5011055" indent="0">
              <a:buNone/>
              <a:defRPr sz="5500"/>
            </a:lvl3pPr>
            <a:lvl4pPr marL="7516583" indent="0">
              <a:buNone/>
              <a:defRPr sz="4900"/>
            </a:lvl4pPr>
            <a:lvl5pPr marL="10022111" indent="0">
              <a:buNone/>
              <a:defRPr sz="4900"/>
            </a:lvl5pPr>
            <a:lvl6pPr marL="12527633" indent="0">
              <a:buNone/>
              <a:defRPr sz="4900"/>
            </a:lvl6pPr>
            <a:lvl7pPr marL="15033160" indent="0">
              <a:buNone/>
              <a:defRPr sz="4900"/>
            </a:lvl7pPr>
            <a:lvl8pPr marL="17538688" indent="0">
              <a:buNone/>
              <a:defRPr sz="4900"/>
            </a:lvl8pPr>
            <a:lvl9pPr marL="20044216" indent="0">
              <a:buNone/>
              <a:defRPr sz="4900"/>
            </a:lvl9pPr>
          </a:lstStyle>
          <a:p>
            <a:pPr lvl="0"/>
            <a:r>
              <a:rPr lang="en-US"/>
              <a:t>Click to edit Master text styles</a:t>
            </a:r>
          </a:p>
        </p:txBody>
      </p:sp>
      <p:sp>
        <p:nvSpPr>
          <p:cNvPr id="5" name="Date Placeholder 4"/>
          <p:cNvSpPr>
            <a:spLocks noGrp="1"/>
          </p:cNvSpPr>
          <p:nvPr>
            <p:ph type="dt" sz="half" idx="10"/>
          </p:nvPr>
        </p:nvSpPr>
        <p:spPr/>
        <p:txBody>
          <a:bodyPr/>
          <a:lstStyle/>
          <a:p>
            <a:fld id="{FFB9D837-728B-47FD-A85A-C02ACC597284}" type="datetimeFigureOut">
              <a:rPr lang="en-US" smtClean="0"/>
              <a:pPr/>
              <a:t>10/14/2017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4653BD-C212-4101-8DB8-8068F3F8B20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23042881"/>
            <a:ext cx="26334720" cy="2720342"/>
          </a:xfrm>
        </p:spPr>
        <p:txBody>
          <a:bodyPr anchor="b"/>
          <a:lstStyle>
            <a:lvl1pPr algn="l">
              <a:defRPr sz="11000" b="1"/>
            </a:lvl1pPr>
          </a:lstStyle>
          <a:p>
            <a:r>
              <a:rPr lang="en-US"/>
              <a:t>Click to edit Master title style</a:t>
            </a:r>
          </a:p>
        </p:txBody>
      </p:sp>
      <p:sp>
        <p:nvSpPr>
          <p:cNvPr id="3" name="Picture Placeholder 2"/>
          <p:cNvSpPr>
            <a:spLocks noGrp="1"/>
          </p:cNvSpPr>
          <p:nvPr>
            <p:ph type="pic" idx="1"/>
          </p:nvPr>
        </p:nvSpPr>
        <p:spPr>
          <a:xfrm>
            <a:off x="8602983" y="2941320"/>
            <a:ext cx="26334720" cy="19751040"/>
          </a:xfrm>
        </p:spPr>
        <p:txBody>
          <a:bodyPr/>
          <a:lstStyle>
            <a:lvl1pPr marL="0" indent="0">
              <a:buNone/>
              <a:defRPr sz="17600"/>
            </a:lvl1pPr>
            <a:lvl2pPr marL="2505528" indent="0">
              <a:buNone/>
              <a:defRPr sz="15400"/>
            </a:lvl2pPr>
            <a:lvl3pPr marL="5011055" indent="0">
              <a:buNone/>
              <a:defRPr sz="13200"/>
            </a:lvl3pPr>
            <a:lvl4pPr marL="7516583" indent="0">
              <a:buNone/>
              <a:defRPr sz="11000"/>
            </a:lvl4pPr>
            <a:lvl5pPr marL="10022111" indent="0">
              <a:buNone/>
              <a:defRPr sz="11000"/>
            </a:lvl5pPr>
            <a:lvl6pPr marL="12527633" indent="0">
              <a:buNone/>
              <a:defRPr sz="11000"/>
            </a:lvl6pPr>
            <a:lvl7pPr marL="15033160" indent="0">
              <a:buNone/>
              <a:defRPr sz="11000"/>
            </a:lvl7pPr>
            <a:lvl8pPr marL="17538688" indent="0">
              <a:buNone/>
              <a:defRPr sz="11000"/>
            </a:lvl8pPr>
            <a:lvl9pPr marL="20044216" indent="0">
              <a:buNone/>
              <a:defRPr sz="11000"/>
            </a:lvl9pPr>
          </a:lstStyle>
          <a:p>
            <a:endParaRPr lang="en-US"/>
          </a:p>
        </p:txBody>
      </p:sp>
      <p:sp>
        <p:nvSpPr>
          <p:cNvPr id="4" name="Text Placeholder 3"/>
          <p:cNvSpPr>
            <a:spLocks noGrp="1"/>
          </p:cNvSpPr>
          <p:nvPr>
            <p:ph type="body" sz="half" idx="2"/>
          </p:nvPr>
        </p:nvSpPr>
        <p:spPr>
          <a:xfrm>
            <a:off x="8602983" y="25763223"/>
            <a:ext cx="26334720" cy="3863338"/>
          </a:xfrm>
        </p:spPr>
        <p:txBody>
          <a:bodyPr/>
          <a:lstStyle>
            <a:lvl1pPr marL="0" indent="0">
              <a:buNone/>
              <a:defRPr sz="7700"/>
            </a:lvl1pPr>
            <a:lvl2pPr marL="2505528" indent="0">
              <a:buNone/>
              <a:defRPr sz="6600"/>
            </a:lvl2pPr>
            <a:lvl3pPr marL="5011055" indent="0">
              <a:buNone/>
              <a:defRPr sz="5500"/>
            </a:lvl3pPr>
            <a:lvl4pPr marL="7516583" indent="0">
              <a:buNone/>
              <a:defRPr sz="4900"/>
            </a:lvl4pPr>
            <a:lvl5pPr marL="10022111" indent="0">
              <a:buNone/>
              <a:defRPr sz="4900"/>
            </a:lvl5pPr>
            <a:lvl6pPr marL="12527633" indent="0">
              <a:buNone/>
              <a:defRPr sz="4900"/>
            </a:lvl6pPr>
            <a:lvl7pPr marL="15033160" indent="0">
              <a:buNone/>
              <a:defRPr sz="4900"/>
            </a:lvl7pPr>
            <a:lvl8pPr marL="17538688" indent="0">
              <a:buNone/>
              <a:defRPr sz="4900"/>
            </a:lvl8pPr>
            <a:lvl9pPr marL="20044216" indent="0">
              <a:buNone/>
              <a:defRPr sz="4900"/>
            </a:lvl9pPr>
          </a:lstStyle>
          <a:p>
            <a:pPr lvl="0"/>
            <a:r>
              <a:rPr lang="en-US"/>
              <a:t>Click to edit Master text styles</a:t>
            </a:r>
          </a:p>
        </p:txBody>
      </p:sp>
      <p:sp>
        <p:nvSpPr>
          <p:cNvPr id="5" name="Date Placeholder 4"/>
          <p:cNvSpPr>
            <a:spLocks noGrp="1"/>
          </p:cNvSpPr>
          <p:nvPr>
            <p:ph type="dt" sz="half" idx="10"/>
          </p:nvPr>
        </p:nvSpPr>
        <p:spPr/>
        <p:txBody>
          <a:bodyPr/>
          <a:lstStyle/>
          <a:p>
            <a:fld id="{FFB9D837-728B-47FD-A85A-C02ACC597284}" type="datetimeFigureOut">
              <a:rPr lang="en-US" smtClean="0"/>
              <a:pPr/>
              <a:t>10/14/2017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4653BD-C212-4101-8DB8-8068F3F8B20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501108" tIns="250554" rIns="501108" bIns="250554" rtlCol="0" anchor="ctr">
            <a:normAutofit/>
          </a:bodyPr>
          <a:lstStyle/>
          <a:p>
            <a:r>
              <a:rPr lang="en-US"/>
              <a:t>Click to edit Master title style</a:t>
            </a:r>
          </a:p>
        </p:txBody>
      </p:sp>
      <p:sp>
        <p:nvSpPr>
          <p:cNvPr id="3" name="Text Placeholder 2"/>
          <p:cNvSpPr>
            <a:spLocks noGrp="1"/>
          </p:cNvSpPr>
          <p:nvPr>
            <p:ph type="body" idx="1"/>
          </p:nvPr>
        </p:nvSpPr>
        <p:spPr>
          <a:xfrm>
            <a:off x="2194560" y="7680973"/>
            <a:ext cx="39502080" cy="21724622"/>
          </a:xfrm>
          <a:prstGeom prst="rect">
            <a:avLst/>
          </a:prstGeom>
        </p:spPr>
        <p:txBody>
          <a:bodyPr vert="horz" lIns="501108" tIns="250554" rIns="501108" bIns="25055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2"/>
            <a:ext cx="10241280" cy="1752600"/>
          </a:xfrm>
          <a:prstGeom prst="rect">
            <a:avLst/>
          </a:prstGeom>
        </p:spPr>
        <p:txBody>
          <a:bodyPr vert="horz" lIns="501108" tIns="250554" rIns="501108" bIns="250554" rtlCol="0" anchor="ctr"/>
          <a:lstStyle>
            <a:lvl1pPr algn="l">
              <a:defRPr sz="6600">
                <a:solidFill>
                  <a:schemeClr val="tx1">
                    <a:tint val="75000"/>
                  </a:schemeClr>
                </a:solidFill>
              </a:defRPr>
            </a:lvl1pPr>
          </a:lstStyle>
          <a:p>
            <a:fld id="{FFB9D837-728B-47FD-A85A-C02ACC597284}" type="datetimeFigureOut">
              <a:rPr lang="en-US" smtClean="0"/>
              <a:pPr/>
              <a:t>10/14/2017</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501108" tIns="250554" rIns="501108" bIns="250554" rtlCol="0" anchor="ctr"/>
          <a:lstStyle>
            <a:lvl1pPr algn="ctr">
              <a:defRPr sz="6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501108" tIns="250554" rIns="501108" bIns="250554" rtlCol="0" anchor="ctr"/>
          <a:lstStyle>
            <a:lvl1pPr algn="r">
              <a:defRPr sz="6600">
                <a:solidFill>
                  <a:schemeClr val="tx1">
                    <a:tint val="75000"/>
                  </a:schemeClr>
                </a:solidFill>
              </a:defRPr>
            </a:lvl1pPr>
          </a:lstStyle>
          <a:p>
            <a:fld id="{764653BD-C212-4101-8DB8-8068F3F8B20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5011055" rtl="0" eaLnBrk="1" latinLnBrk="0" hangingPunct="1">
        <a:spcBef>
          <a:spcPct val="0"/>
        </a:spcBef>
        <a:buNone/>
        <a:defRPr sz="24100" kern="1200">
          <a:solidFill>
            <a:schemeClr val="tx1"/>
          </a:solidFill>
          <a:latin typeface="+mj-lt"/>
          <a:ea typeface="+mj-ea"/>
          <a:cs typeface="+mj-cs"/>
        </a:defRPr>
      </a:lvl1pPr>
    </p:titleStyle>
    <p:bodyStyle>
      <a:lvl1pPr marL="1879148" indent="-1879148" algn="l" defTabSz="5011055" rtl="0" eaLnBrk="1" latinLnBrk="0" hangingPunct="1">
        <a:spcBef>
          <a:spcPct val="20000"/>
        </a:spcBef>
        <a:buFont typeface="Arial" pitchFamily="34" charset="0"/>
        <a:buChar char="•"/>
        <a:defRPr sz="17600" kern="1200">
          <a:solidFill>
            <a:schemeClr val="tx1"/>
          </a:solidFill>
          <a:latin typeface="+mn-lt"/>
          <a:ea typeface="+mn-ea"/>
          <a:cs typeface="+mn-cs"/>
        </a:defRPr>
      </a:lvl1pPr>
      <a:lvl2pPr marL="4071487" indent="-1565959" algn="l" defTabSz="5011055" rtl="0" eaLnBrk="1" latinLnBrk="0" hangingPunct="1">
        <a:spcBef>
          <a:spcPct val="20000"/>
        </a:spcBef>
        <a:buFont typeface="Arial" pitchFamily="34" charset="0"/>
        <a:buChar char="–"/>
        <a:defRPr sz="15400" kern="1200">
          <a:solidFill>
            <a:schemeClr val="tx1"/>
          </a:solidFill>
          <a:latin typeface="+mn-lt"/>
          <a:ea typeface="+mn-ea"/>
          <a:cs typeface="+mn-cs"/>
        </a:defRPr>
      </a:lvl2pPr>
      <a:lvl3pPr marL="6263814" indent="-1252764" algn="l" defTabSz="5011055" rtl="0" eaLnBrk="1" latinLnBrk="0" hangingPunct="1">
        <a:spcBef>
          <a:spcPct val="20000"/>
        </a:spcBef>
        <a:buFont typeface="Arial" pitchFamily="34" charset="0"/>
        <a:buChar char="•"/>
        <a:defRPr sz="13200" kern="1200">
          <a:solidFill>
            <a:schemeClr val="tx1"/>
          </a:solidFill>
          <a:latin typeface="+mn-lt"/>
          <a:ea typeface="+mn-ea"/>
          <a:cs typeface="+mn-cs"/>
        </a:defRPr>
      </a:lvl3pPr>
      <a:lvl4pPr marL="8769347" indent="-1252764" algn="l" defTabSz="5011055" rtl="0" eaLnBrk="1" latinLnBrk="0" hangingPunct="1">
        <a:spcBef>
          <a:spcPct val="20000"/>
        </a:spcBef>
        <a:buFont typeface="Arial" pitchFamily="34" charset="0"/>
        <a:buChar char="–"/>
        <a:defRPr sz="11000" kern="1200">
          <a:solidFill>
            <a:schemeClr val="tx1"/>
          </a:solidFill>
          <a:latin typeface="+mn-lt"/>
          <a:ea typeface="+mn-ea"/>
          <a:cs typeface="+mn-cs"/>
        </a:defRPr>
      </a:lvl4pPr>
      <a:lvl5pPr marL="11274874" indent="-1252764" algn="l" defTabSz="5011055" rtl="0" eaLnBrk="1" latinLnBrk="0" hangingPunct="1">
        <a:spcBef>
          <a:spcPct val="20000"/>
        </a:spcBef>
        <a:buFont typeface="Arial" pitchFamily="34" charset="0"/>
        <a:buChar char="»"/>
        <a:defRPr sz="11000" kern="1200">
          <a:solidFill>
            <a:schemeClr val="tx1"/>
          </a:solidFill>
          <a:latin typeface="+mn-lt"/>
          <a:ea typeface="+mn-ea"/>
          <a:cs typeface="+mn-cs"/>
        </a:defRPr>
      </a:lvl5pPr>
      <a:lvl6pPr marL="13780402" indent="-1252764" algn="l" defTabSz="5011055" rtl="0" eaLnBrk="1" latinLnBrk="0" hangingPunct="1">
        <a:spcBef>
          <a:spcPct val="20000"/>
        </a:spcBef>
        <a:buFont typeface="Arial" pitchFamily="34" charset="0"/>
        <a:buChar char="•"/>
        <a:defRPr sz="11000" kern="1200">
          <a:solidFill>
            <a:schemeClr val="tx1"/>
          </a:solidFill>
          <a:latin typeface="+mn-lt"/>
          <a:ea typeface="+mn-ea"/>
          <a:cs typeface="+mn-cs"/>
        </a:defRPr>
      </a:lvl6pPr>
      <a:lvl7pPr marL="16285930" indent="-1252764" algn="l" defTabSz="5011055" rtl="0" eaLnBrk="1" latinLnBrk="0" hangingPunct="1">
        <a:spcBef>
          <a:spcPct val="20000"/>
        </a:spcBef>
        <a:buFont typeface="Arial" pitchFamily="34" charset="0"/>
        <a:buChar char="•"/>
        <a:defRPr sz="11000" kern="1200">
          <a:solidFill>
            <a:schemeClr val="tx1"/>
          </a:solidFill>
          <a:latin typeface="+mn-lt"/>
          <a:ea typeface="+mn-ea"/>
          <a:cs typeface="+mn-cs"/>
        </a:defRPr>
      </a:lvl7pPr>
      <a:lvl8pPr marL="18791457" indent="-1252764" algn="l" defTabSz="5011055" rtl="0" eaLnBrk="1" latinLnBrk="0" hangingPunct="1">
        <a:spcBef>
          <a:spcPct val="20000"/>
        </a:spcBef>
        <a:buFont typeface="Arial" pitchFamily="34" charset="0"/>
        <a:buChar char="•"/>
        <a:defRPr sz="11000" kern="1200">
          <a:solidFill>
            <a:schemeClr val="tx1"/>
          </a:solidFill>
          <a:latin typeface="+mn-lt"/>
          <a:ea typeface="+mn-ea"/>
          <a:cs typeface="+mn-cs"/>
        </a:defRPr>
      </a:lvl8pPr>
      <a:lvl9pPr marL="21296985" indent="-1252764" algn="l" defTabSz="5011055" rtl="0" eaLnBrk="1" latinLnBrk="0" hangingPunct="1">
        <a:spcBef>
          <a:spcPct val="20000"/>
        </a:spcBef>
        <a:buFont typeface="Arial" pitchFamily="34" charset="0"/>
        <a:buChar char="•"/>
        <a:defRPr sz="11000" kern="1200">
          <a:solidFill>
            <a:schemeClr val="tx1"/>
          </a:solidFill>
          <a:latin typeface="+mn-lt"/>
          <a:ea typeface="+mn-ea"/>
          <a:cs typeface="+mn-cs"/>
        </a:defRPr>
      </a:lvl9pPr>
    </p:bodyStyle>
    <p:otherStyle>
      <a:defPPr>
        <a:defRPr lang="en-US"/>
      </a:defPPr>
      <a:lvl1pPr marL="0" algn="l" defTabSz="5011055" rtl="0" eaLnBrk="1" latinLnBrk="0" hangingPunct="1">
        <a:defRPr sz="9900" kern="1200">
          <a:solidFill>
            <a:schemeClr val="tx1"/>
          </a:solidFill>
          <a:latin typeface="+mn-lt"/>
          <a:ea typeface="+mn-ea"/>
          <a:cs typeface="+mn-cs"/>
        </a:defRPr>
      </a:lvl1pPr>
      <a:lvl2pPr marL="2505528" algn="l" defTabSz="5011055" rtl="0" eaLnBrk="1" latinLnBrk="0" hangingPunct="1">
        <a:defRPr sz="9900" kern="1200">
          <a:solidFill>
            <a:schemeClr val="tx1"/>
          </a:solidFill>
          <a:latin typeface="+mn-lt"/>
          <a:ea typeface="+mn-ea"/>
          <a:cs typeface="+mn-cs"/>
        </a:defRPr>
      </a:lvl2pPr>
      <a:lvl3pPr marL="5011055" algn="l" defTabSz="5011055" rtl="0" eaLnBrk="1" latinLnBrk="0" hangingPunct="1">
        <a:defRPr sz="9900" kern="1200">
          <a:solidFill>
            <a:schemeClr val="tx1"/>
          </a:solidFill>
          <a:latin typeface="+mn-lt"/>
          <a:ea typeface="+mn-ea"/>
          <a:cs typeface="+mn-cs"/>
        </a:defRPr>
      </a:lvl3pPr>
      <a:lvl4pPr marL="7516583" algn="l" defTabSz="5011055" rtl="0" eaLnBrk="1" latinLnBrk="0" hangingPunct="1">
        <a:defRPr sz="9900" kern="1200">
          <a:solidFill>
            <a:schemeClr val="tx1"/>
          </a:solidFill>
          <a:latin typeface="+mn-lt"/>
          <a:ea typeface="+mn-ea"/>
          <a:cs typeface="+mn-cs"/>
        </a:defRPr>
      </a:lvl4pPr>
      <a:lvl5pPr marL="10022111" algn="l" defTabSz="5011055" rtl="0" eaLnBrk="1" latinLnBrk="0" hangingPunct="1">
        <a:defRPr sz="9900" kern="1200">
          <a:solidFill>
            <a:schemeClr val="tx1"/>
          </a:solidFill>
          <a:latin typeface="+mn-lt"/>
          <a:ea typeface="+mn-ea"/>
          <a:cs typeface="+mn-cs"/>
        </a:defRPr>
      </a:lvl5pPr>
      <a:lvl6pPr marL="12527633" algn="l" defTabSz="5011055" rtl="0" eaLnBrk="1" latinLnBrk="0" hangingPunct="1">
        <a:defRPr sz="9900" kern="1200">
          <a:solidFill>
            <a:schemeClr val="tx1"/>
          </a:solidFill>
          <a:latin typeface="+mn-lt"/>
          <a:ea typeface="+mn-ea"/>
          <a:cs typeface="+mn-cs"/>
        </a:defRPr>
      </a:lvl6pPr>
      <a:lvl7pPr marL="15033160" algn="l" defTabSz="5011055" rtl="0" eaLnBrk="1" latinLnBrk="0" hangingPunct="1">
        <a:defRPr sz="9900" kern="1200">
          <a:solidFill>
            <a:schemeClr val="tx1"/>
          </a:solidFill>
          <a:latin typeface="+mn-lt"/>
          <a:ea typeface="+mn-ea"/>
          <a:cs typeface="+mn-cs"/>
        </a:defRPr>
      </a:lvl7pPr>
      <a:lvl8pPr marL="17538688" algn="l" defTabSz="5011055" rtl="0" eaLnBrk="1" latinLnBrk="0" hangingPunct="1">
        <a:defRPr sz="9900" kern="1200">
          <a:solidFill>
            <a:schemeClr val="tx1"/>
          </a:solidFill>
          <a:latin typeface="+mn-lt"/>
          <a:ea typeface="+mn-ea"/>
          <a:cs typeface="+mn-cs"/>
        </a:defRPr>
      </a:lvl8pPr>
      <a:lvl9pPr marL="20044216" algn="l" defTabSz="5011055" rtl="0" eaLnBrk="1" latinLnBrk="0" hangingPunct="1">
        <a:defRPr sz="9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emf"/><Relationship Id="rId13" Type="http://schemas.openxmlformats.org/officeDocument/2006/relationships/image" Target="../media/image2.emf"/><Relationship Id="rId3" Type="http://schemas.openxmlformats.org/officeDocument/2006/relationships/notesSlide" Target="../notesSlides/notesSlide1.xml"/><Relationship Id="rId7" Type="http://schemas.openxmlformats.org/officeDocument/2006/relationships/oleObject" Target="../embeddings/oleObject1.bin"/><Relationship Id="rId12"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5.png"/><Relationship Id="rId11" Type="http://schemas.openxmlformats.org/officeDocument/2006/relationships/image" Target="../media/image8.jpeg"/><Relationship Id="rId5" Type="http://schemas.openxmlformats.org/officeDocument/2006/relationships/image" Target="../media/image4.png"/><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Vivek\Desktop\Photos\20170714_093621.jpg"/>
          <p:cNvPicPr>
            <a:picLocks noChangeAspect="1" noChangeArrowheads="1"/>
          </p:cNvPicPr>
          <p:nvPr/>
        </p:nvPicPr>
        <p:blipFill>
          <a:blip r:embed="rId4" cstate="print"/>
          <a:srcRect l="19146" t="1058" r="4067" b="5027"/>
          <a:stretch>
            <a:fillRect/>
          </a:stretch>
        </p:blipFill>
        <p:spPr bwMode="auto">
          <a:xfrm>
            <a:off x="15087600" y="7086600"/>
            <a:ext cx="8686800" cy="7968512"/>
          </a:xfrm>
          <a:prstGeom prst="rect">
            <a:avLst/>
          </a:prstGeom>
          <a:noFill/>
          <a:ln>
            <a:solidFill>
              <a:schemeClr val="tx1">
                <a:lumMod val="95000"/>
                <a:lumOff val="5000"/>
              </a:schemeClr>
            </a:solidFill>
          </a:ln>
        </p:spPr>
      </p:pic>
      <p:pic>
        <p:nvPicPr>
          <p:cNvPr id="1026" name="Picture 2" descr="C:\Users\Vivek\Desktop\USDA_logo.png"/>
          <p:cNvPicPr>
            <a:picLocks noChangeAspect="1" noChangeArrowheads="1"/>
          </p:cNvPicPr>
          <p:nvPr/>
        </p:nvPicPr>
        <p:blipFill>
          <a:blip r:embed="rId5" cstate="print"/>
          <a:srcRect/>
          <a:stretch>
            <a:fillRect/>
          </a:stretch>
        </p:blipFill>
        <p:spPr bwMode="auto">
          <a:xfrm>
            <a:off x="457200" y="457200"/>
            <a:ext cx="5305673" cy="3657600"/>
          </a:xfrm>
          <a:prstGeom prst="rect">
            <a:avLst/>
          </a:prstGeom>
          <a:noFill/>
        </p:spPr>
      </p:pic>
      <p:sp>
        <p:nvSpPr>
          <p:cNvPr id="2" name="Title 1"/>
          <p:cNvSpPr>
            <a:spLocks noGrp="1"/>
          </p:cNvSpPr>
          <p:nvPr>
            <p:ph type="title"/>
          </p:nvPr>
        </p:nvSpPr>
        <p:spPr>
          <a:xfrm>
            <a:off x="5638800" y="609600"/>
            <a:ext cx="32613600" cy="3200400"/>
          </a:xfrm>
        </p:spPr>
        <p:txBody>
          <a:bodyPr lIns="0" tIns="0" rIns="0" bIns="0">
            <a:noAutofit/>
          </a:bodyPr>
          <a:lstStyle/>
          <a:p>
            <a:r>
              <a:rPr lang="en-US" sz="8000" b="1" dirty="0">
                <a:latin typeface="Arial" pitchFamily="34" charset="0"/>
                <a:cs typeface="Arial" pitchFamily="34" charset="0"/>
              </a:rPr>
              <a:t>Rapid Screening for Production of the Mycotoxin Botryodiplodin by Isolates of the Charcoal Rot Disease Fungus, </a:t>
            </a:r>
            <a:br>
              <a:rPr lang="en-US" sz="8000" b="1" dirty="0">
                <a:latin typeface="Arial" pitchFamily="34" charset="0"/>
                <a:cs typeface="Arial" pitchFamily="34" charset="0"/>
              </a:rPr>
            </a:br>
            <a:r>
              <a:rPr lang="en-US" sz="8000" b="1" i="1" dirty="0">
                <a:latin typeface="Arial" pitchFamily="34" charset="0"/>
                <a:cs typeface="Arial" pitchFamily="34" charset="0"/>
              </a:rPr>
              <a:t>Macrophomina phaseolina</a:t>
            </a:r>
            <a:r>
              <a:rPr lang="en-US" sz="8000" b="1" dirty="0">
                <a:latin typeface="Arial" pitchFamily="34" charset="0"/>
                <a:cs typeface="Arial" pitchFamily="34" charset="0"/>
              </a:rPr>
              <a:t>, from Soybean and Strawberry</a:t>
            </a:r>
          </a:p>
        </p:txBody>
      </p:sp>
      <p:pic>
        <p:nvPicPr>
          <p:cNvPr id="1027" name="Picture 3" descr="C:\Users\Vivek\Desktop\ars_logo.png"/>
          <p:cNvPicPr>
            <a:picLocks noChangeAspect="1" noChangeArrowheads="1"/>
          </p:cNvPicPr>
          <p:nvPr/>
        </p:nvPicPr>
        <p:blipFill>
          <a:blip r:embed="rId6" cstate="print"/>
          <a:srcRect/>
          <a:stretch>
            <a:fillRect/>
          </a:stretch>
        </p:blipFill>
        <p:spPr bwMode="auto">
          <a:xfrm>
            <a:off x="38130480" y="457201"/>
            <a:ext cx="5303520" cy="3485849"/>
          </a:xfrm>
          <a:prstGeom prst="rect">
            <a:avLst/>
          </a:prstGeom>
          <a:noFill/>
        </p:spPr>
      </p:pic>
      <p:sp>
        <p:nvSpPr>
          <p:cNvPr id="9" name="TextBox 8"/>
          <p:cNvSpPr txBox="1"/>
          <p:nvPr/>
        </p:nvSpPr>
        <p:spPr>
          <a:xfrm>
            <a:off x="914400" y="7086600"/>
            <a:ext cx="13716000" cy="14373165"/>
          </a:xfrm>
          <a:prstGeom prst="rect">
            <a:avLst/>
          </a:prstGeom>
          <a:noFill/>
        </p:spPr>
        <p:txBody>
          <a:bodyPr wrap="square" rtlCol="0">
            <a:spAutoFit/>
          </a:bodyPr>
          <a:lstStyle/>
          <a:p>
            <a:pPr algn="just"/>
            <a:r>
              <a:rPr lang="en-US" sz="3200" b="1" dirty="0">
                <a:latin typeface="Arial" pitchFamily="34" charset="0"/>
                <a:cs typeface="Arial" pitchFamily="34" charset="0"/>
              </a:rPr>
              <a:t>Abstract:</a:t>
            </a:r>
            <a:r>
              <a:rPr lang="en-US" sz="3200" dirty="0">
                <a:latin typeface="Arial" pitchFamily="34" charset="0"/>
                <a:cs typeface="Arial" pitchFamily="34" charset="0"/>
              </a:rPr>
              <a:t> </a:t>
            </a:r>
            <a:r>
              <a:rPr lang="en-US" sz="3200" i="1" dirty="0">
                <a:latin typeface="Arial" pitchFamily="34" charset="0"/>
                <a:cs typeface="Arial" pitchFamily="34" charset="0"/>
              </a:rPr>
              <a:t>Macrophomina phaseolina</a:t>
            </a:r>
            <a:r>
              <a:rPr lang="en-US" sz="3200" dirty="0">
                <a:latin typeface="Arial" pitchFamily="34" charset="0"/>
                <a:cs typeface="Arial" pitchFamily="34" charset="0"/>
              </a:rPr>
              <a:t> (Tassi) Goidanich is a fungal pathogen, which affects wide varieties of plant species, causing many diseases that significantly reduce crop yield, such as charcoal rot, crown and root rot, wilt, and others. </a:t>
            </a:r>
            <a:r>
              <a:rPr lang="en-US" sz="3200" i="1" dirty="0">
                <a:latin typeface="Arial" pitchFamily="34" charset="0"/>
                <a:cs typeface="Arial" pitchFamily="34" charset="0"/>
              </a:rPr>
              <a:t>M. phaseolina</a:t>
            </a:r>
            <a:r>
              <a:rPr lang="en-US" sz="3200" dirty="0">
                <a:latin typeface="Arial" pitchFamily="34" charset="0"/>
                <a:cs typeface="Arial" pitchFamily="34" charset="0"/>
              </a:rPr>
              <a:t> produces several mycotoxins, including phomenone, phaseolinone, patulin, and (±)-botryodiplodin, which are assumed to play a role in the host infection process. Mycotoxin botryodiplodin has been observed to exhibit many phytotoxic properties and is suspected to create a necrotic region and allow the fungus to penetrate the host. </a:t>
            </a:r>
            <a:r>
              <a:rPr lang="en-US" sz="3200" i="1" dirty="0">
                <a:latin typeface="Arial" pitchFamily="34" charset="0"/>
                <a:cs typeface="Arial" pitchFamily="34" charset="0"/>
              </a:rPr>
              <a:t>In vitro</a:t>
            </a:r>
            <a:r>
              <a:rPr lang="en-US" sz="3200" dirty="0">
                <a:latin typeface="Arial" pitchFamily="34" charset="0"/>
                <a:cs typeface="Arial" pitchFamily="34" charset="0"/>
              </a:rPr>
              <a:t> botryodiplodin has been previously observed to react with protein to produce pink to dark red pigmentation within 30 minutes. Studies relating to (±)-botryodiplodin have been slowed by the lack of commercially available standard and the difficulty of chemical synthesis. Our study focused on screening 50 isolates recovered from Mississippi soybean (</a:t>
            </a:r>
            <a:r>
              <a:rPr lang="en-US" sz="3200" i="1" dirty="0">
                <a:latin typeface="Arial" pitchFamily="34" charset="0"/>
                <a:cs typeface="Arial" pitchFamily="34" charset="0"/>
              </a:rPr>
              <a:t>Glycine max </a:t>
            </a:r>
            <a:r>
              <a:rPr lang="en-US" sz="3200" dirty="0">
                <a:latin typeface="Arial" pitchFamily="34" charset="0"/>
                <a:cs typeface="Arial" pitchFamily="34" charset="0"/>
              </a:rPr>
              <a:t>L.) and Florida strawberry (</a:t>
            </a:r>
            <a:r>
              <a:rPr lang="en-US" sz="3200" i="1" dirty="0">
                <a:latin typeface="Arial" pitchFamily="34" charset="0"/>
                <a:cs typeface="Arial" pitchFamily="34" charset="0"/>
              </a:rPr>
              <a:t>Fragaria </a:t>
            </a:r>
            <a:r>
              <a:rPr lang="en-US" sz="3200" dirty="0">
                <a:latin typeface="Arial" pitchFamily="34" charset="0"/>
                <a:cs typeface="Arial" pitchFamily="34" charset="0"/>
              </a:rPr>
              <a:t>spp.) with symptoms of charcoal rot disease, and detecting substantial production of botryodiplodin using a Czapek-Dox Agar medium modified with 10 g/L glycine and incubating for 2-7 days. Isolates containing a significant amount of botryodiplodin produced pink to dark red pigment, and atoxigenic isolates did not produce any color. The screening process resulted in 90% of the isolates producing varying shades red pigmentation with the remaining producing no pigment. Isolates producing a strong pigment were transferred to Czapek-Dox broth, and after incubation, the toxins were extracted and analyzed. LC/MS analysis detected a range of 0.9-6.1 </a:t>
            </a:r>
            <a:r>
              <a:rPr lang="en-US" sz="3200" dirty="0" err="1">
                <a:latin typeface="Arial" pitchFamily="34" charset="0"/>
                <a:cs typeface="Arial" pitchFamily="34" charset="0"/>
              </a:rPr>
              <a:t>ppm</a:t>
            </a:r>
            <a:r>
              <a:rPr lang="en-US" sz="3200" dirty="0">
                <a:latin typeface="Arial" pitchFamily="34" charset="0"/>
                <a:cs typeface="Arial" pitchFamily="34" charset="0"/>
              </a:rPr>
              <a:t> of botryodiplodin and 0-106 </a:t>
            </a:r>
            <a:r>
              <a:rPr lang="en-US" sz="3200" dirty="0" err="1">
                <a:latin typeface="Arial" pitchFamily="34" charset="0"/>
                <a:cs typeface="Arial" pitchFamily="34" charset="0"/>
              </a:rPr>
              <a:t>ppm</a:t>
            </a:r>
            <a:r>
              <a:rPr lang="en-US" sz="3200" dirty="0">
                <a:latin typeface="Arial" pitchFamily="34" charset="0"/>
                <a:cs typeface="Arial" pitchFamily="34" charset="0"/>
              </a:rPr>
              <a:t> of phaseolinone produced by the isolates. An isolate meeting the criteria of 1) high production of (±)-botryodiplodin and 2) little to no production of other mycotoxins was selected for biosynthetic production of pure standard (±)-botryodiplodin for use in further research.</a:t>
            </a:r>
          </a:p>
        </p:txBody>
      </p:sp>
      <p:sp>
        <p:nvSpPr>
          <p:cNvPr id="12" name="TextBox 11"/>
          <p:cNvSpPr txBox="1"/>
          <p:nvPr/>
        </p:nvSpPr>
        <p:spPr>
          <a:xfrm>
            <a:off x="457200" y="4572000"/>
            <a:ext cx="42976800" cy="2123658"/>
          </a:xfrm>
          <a:prstGeom prst="rect">
            <a:avLst/>
          </a:prstGeom>
          <a:solidFill>
            <a:schemeClr val="tx2">
              <a:lumMod val="20000"/>
              <a:lumOff val="80000"/>
            </a:schemeClr>
          </a:solidFill>
          <a:ln>
            <a:solidFill>
              <a:schemeClr val="tx1"/>
            </a:solidFill>
          </a:ln>
        </p:spPr>
        <p:txBody>
          <a:bodyPr wrap="square" rtlCol="0">
            <a:spAutoFit/>
          </a:bodyPr>
          <a:lstStyle/>
          <a:p>
            <a:pPr algn="ctr"/>
            <a:r>
              <a:rPr lang="en-US" sz="4400" dirty="0">
                <a:latin typeface="Arial" pitchFamily="34" charset="0"/>
                <a:cs typeface="Arial" pitchFamily="34" charset="0"/>
              </a:rPr>
              <a:t>Vivek Khambhati</a:t>
            </a:r>
            <a:r>
              <a:rPr lang="en-US" sz="4400" baseline="30000" dirty="0">
                <a:latin typeface="Arial" pitchFamily="34" charset="0"/>
                <a:cs typeface="Arial" pitchFamily="34" charset="0"/>
              </a:rPr>
              <a:t>1</a:t>
            </a:r>
            <a:r>
              <a:rPr lang="en-US" sz="4400" dirty="0">
                <a:latin typeface="Arial" pitchFamily="34" charset="0"/>
                <a:cs typeface="Arial" pitchFamily="34" charset="0"/>
              </a:rPr>
              <a:t>, Hamed K. Abbas</a:t>
            </a:r>
            <a:r>
              <a:rPr lang="en-US" sz="4400" baseline="30000" dirty="0">
                <a:latin typeface="Arial" pitchFamily="34" charset="0"/>
                <a:cs typeface="Arial" pitchFamily="34" charset="0"/>
              </a:rPr>
              <a:t>1</a:t>
            </a:r>
            <a:r>
              <a:rPr lang="en-US" sz="4400" dirty="0">
                <a:latin typeface="Arial" pitchFamily="34" charset="0"/>
                <a:cs typeface="Arial" pitchFamily="34" charset="0"/>
              </a:rPr>
              <a:t>, W. Thomas Shier</a:t>
            </a:r>
            <a:r>
              <a:rPr lang="en-US" sz="4400" baseline="30000" dirty="0">
                <a:latin typeface="Arial" pitchFamily="34" charset="0"/>
                <a:cs typeface="Arial" pitchFamily="34" charset="0"/>
              </a:rPr>
              <a:t>2</a:t>
            </a:r>
            <a:r>
              <a:rPr lang="en-US" sz="4400" dirty="0">
                <a:latin typeface="Arial" pitchFamily="34" charset="0"/>
                <a:cs typeface="Arial" pitchFamily="34" charset="0"/>
              </a:rPr>
              <a:t>, Natalia A. Peres</a:t>
            </a:r>
            <a:r>
              <a:rPr lang="en-US" sz="4400" baseline="30000" dirty="0">
                <a:latin typeface="Arial" pitchFamily="34" charset="0"/>
                <a:cs typeface="Arial" pitchFamily="34" charset="0"/>
              </a:rPr>
              <a:t>3</a:t>
            </a:r>
            <a:r>
              <a:rPr lang="en-US" sz="4400" dirty="0">
                <a:latin typeface="Arial" pitchFamily="34" charset="0"/>
                <a:cs typeface="Arial" pitchFamily="34" charset="0"/>
              </a:rPr>
              <a:t>, Jeremy K. Kotowicz</a:t>
            </a:r>
            <a:r>
              <a:rPr lang="en-US" sz="4400" baseline="30000" dirty="0">
                <a:latin typeface="Arial" pitchFamily="34" charset="0"/>
                <a:cs typeface="Arial" pitchFamily="34" charset="0"/>
              </a:rPr>
              <a:t>1</a:t>
            </a:r>
            <a:r>
              <a:rPr lang="en-US" sz="4400" dirty="0">
                <a:latin typeface="Arial" pitchFamily="34" charset="0"/>
                <a:cs typeface="Arial" pitchFamily="34" charset="0"/>
              </a:rPr>
              <a:t>, Nacer Bellaloui</a:t>
            </a:r>
            <a:r>
              <a:rPr lang="en-US" sz="4400" baseline="30000" dirty="0">
                <a:latin typeface="Arial" pitchFamily="34" charset="0"/>
                <a:cs typeface="Arial" pitchFamily="34" charset="0"/>
              </a:rPr>
              <a:t>4</a:t>
            </a:r>
            <a:r>
              <a:rPr lang="en-US" sz="4400" dirty="0">
                <a:latin typeface="Arial" pitchFamily="34" charset="0"/>
                <a:cs typeface="Arial" pitchFamily="34" charset="0"/>
              </a:rPr>
              <a:t>, and Tom Allen</a:t>
            </a:r>
            <a:r>
              <a:rPr lang="en-US" sz="4400" baseline="30000" dirty="0">
                <a:latin typeface="Arial" pitchFamily="34" charset="0"/>
                <a:cs typeface="Arial" pitchFamily="34" charset="0"/>
              </a:rPr>
              <a:t>5</a:t>
            </a:r>
          </a:p>
          <a:p>
            <a:pPr algn="ctr"/>
            <a:r>
              <a:rPr lang="en-US" sz="4400" baseline="30000" dirty="0">
                <a:latin typeface="Arial" pitchFamily="34" charset="0"/>
                <a:cs typeface="Arial" pitchFamily="34" charset="0"/>
              </a:rPr>
              <a:t>1</a:t>
            </a:r>
            <a:r>
              <a:rPr lang="en-US" sz="4400" i="1" dirty="0">
                <a:latin typeface="Arial" pitchFamily="34" charset="0"/>
                <a:cs typeface="Arial" pitchFamily="34" charset="0"/>
              </a:rPr>
              <a:t>USDA-ARS, Biological Control of Pests Res. Unit, Stoneville, MS; </a:t>
            </a:r>
            <a:r>
              <a:rPr lang="en-US" sz="4400" baseline="30000" dirty="0">
                <a:latin typeface="Arial" pitchFamily="34" charset="0"/>
                <a:cs typeface="Arial" pitchFamily="34" charset="0"/>
              </a:rPr>
              <a:t>2</a:t>
            </a:r>
            <a:r>
              <a:rPr lang="en-US" sz="4400" i="1" dirty="0">
                <a:latin typeface="Arial" pitchFamily="34" charset="0"/>
                <a:cs typeface="Arial" pitchFamily="34" charset="0"/>
              </a:rPr>
              <a:t>College of Pharmacy, Univ. of Minnesota, Minneapolis, MN; </a:t>
            </a:r>
            <a:r>
              <a:rPr lang="en-US" sz="4400" baseline="30000" dirty="0">
                <a:latin typeface="Arial" pitchFamily="34" charset="0"/>
                <a:cs typeface="Arial" pitchFamily="34" charset="0"/>
              </a:rPr>
              <a:t>3</a:t>
            </a:r>
            <a:r>
              <a:rPr lang="en-US" sz="4400" i="1" dirty="0">
                <a:latin typeface="Arial" pitchFamily="34" charset="0"/>
                <a:cs typeface="Arial" pitchFamily="34" charset="0"/>
              </a:rPr>
              <a:t>Gulf Coast Res. Education </a:t>
            </a:r>
          </a:p>
          <a:p>
            <a:pPr algn="ctr"/>
            <a:r>
              <a:rPr lang="en-US" sz="4400" i="1" dirty="0">
                <a:latin typeface="Arial" pitchFamily="34" charset="0"/>
                <a:cs typeface="Arial" pitchFamily="34" charset="0"/>
              </a:rPr>
              <a:t>Center, Univ. of Florida, </a:t>
            </a:r>
            <a:r>
              <a:rPr lang="en-US" sz="4400" i="1" dirty="0" err="1">
                <a:latin typeface="Arial" pitchFamily="34" charset="0"/>
                <a:cs typeface="Arial" pitchFamily="34" charset="0"/>
              </a:rPr>
              <a:t>Wimauma</a:t>
            </a:r>
            <a:r>
              <a:rPr lang="en-US" sz="4400" i="1" dirty="0">
                <a:latin typeface="Arial" pitchFamily="34" charset="0"/>
                <a:cs typeface="Arial" pitchFamily="34" charset="0"/>
              </a:rPr>
              <a:t>, FL; </a:t>
            </a:r>
            <a:r>
              <a:rPr lang="en-US" sz="4400" baseline="30000" dirty="0">
                <a:latin typeface="Arial" pitchFamily="34" charset="0"/>
                <a:cs typeface="Arial" pitchFamily="34" charset="0"/>
              </a:rPr>
              <a:t>4</a:t>
            </a:r>
            <a:r>
              <a:rPr lang="en-US" sz="4400" i="1" dirty="0">
                <a:latin typeface="Arial" pitchFamily="34" charset="0"/>
                <a:cs typeface="Arial" pitchFamily="34" charset="0"/>
              </a:rPr>
              <a:t>USDA-ARS, Crop Genetics Res. Unit, Stoneville, MS; and </a:t>
            </a:r>
            <a:r>
              <a:rPr lang="en-US" sz="4400" baseline="30000" dirty="0">
                <a:latin typeface="Arial" pitchFamily="34" charset="0"/>
                <a:cs typeface="Arial" pitchFamily="34" charset="0"/>
              </a:rPr>
              <a:t>5</a:t>
            </a:r>
            <a:r>
              <a:rPr lang="en-US" sz="4400" i="1" dirty="0">
                <a:latin typeface="Arial" pitchFamily="34" charset="0"/>
                <a:cs typeface="Arial" pitchFamily="34" charset="0"/>
              </a:rPr>
              <a:t>Delta Res. &amp; Extension Center, MS Univ., Stoneville, MS</a:t>
            </a:r>
            <a:endParaRPr lang="en-US" sz="4400" baseline="30000" dirty="0">
              <a:latin typeface="Arial" pitchFamily="34" charset="0"/>
              <a:cs typeface="Arial" pitchFamily="34" charset="0"/>
            </a:endParaRPr>
          </a:p>
        </p:txBody>
      </p:sp>
      <p:sp>
        <p:nvSpPr>
          <p:cNvPr id="14" name="TextBox 13"/>
          <p:cNvSpPr txBox="1"/>
          <p:nvPr/>
        </p:nvSpPr>
        <p:spPr>
          <a:xfrm>
            <a:off x="15087600" y="16459200"/>
            <a:ext cx="13716000" cy="15358050"/>
          </a:xfrm>
          <a:prstGeom prst="rect">
            <a:avLst/>
          </a:prstGeom>
          <a:noFill/>
        </p:spPr>
        <p:txBody>
          <a:bodyPr wrap="square" rtlCol="0">
            <a:spAutoFit/>
          </a:bodyPr>
          <a:lstStyle/>
          <a:p>
            <a:pPr algn="just"/>
            <a:r>
              <a:rPr lang="en-US" sz="3200" b="1" dirty="0">
                <a:latin typeface="Arial" pitchFamily="34" charset="0"/>
                <a:cs typeface="Arial" pitchFamily="34" charset="0"/>
              </a:rPr>
              <a:t>Method:</a:t>
            </a:r>
            <a:r>
              <a:rPr lang="en-US" sz="3200" dirty="0">
                <a:latin typeface="Arial" pitchFamily="34" charset="0"/>
                <a:cs typeface="Arial" pitchFamily="34" charset="0"/>
              </a:rPr>
              <a:t> </a:t>
            </a:r>
            <a:r>
              <a:rPr lang="en-US" sz="3200" i="1" dirty="0">
                <a:latin typeface="Arial" pitchFamily="34" charset="0"/>
                <a:cs typeface="Arial" pitchFamily="34" charset="0"/>
              </a:rPr>
              <a:t>M. phaseolina</a:t>
            </a:r>
            <a:r>
              <a:rPr lang="en-US" sz="3200" dirty="0">
                <a:latin typeface="Arial" pitchFamily="34" charset="0"/>
                <a:cs typeface="Arial" pitchFamily="34" charset="0"/>
              </a:rPr>
              <a:t> isolates were maintained on potato dextrose agar (PDA). Two 5 mm plugs from each isolate were punched to inoculate two Petri dishes, one containing Czapek-Dox Agar (CDA) medium and the other CDA medium modified with 10 g/L glycine (Glycine), and incubated at 28°C for 7 days. Recorded daily for 7 days, the mycelial growth and pigment production diameters were measured by a ruler while the pigment intensity of the glycine plates were rated on a scale from 0-10 starting from no color and ending at dark red. After 7 days, three 5 mm plugs were removed from the CDA plates and transferred to a 96-well plate. The plate was covered and frozen overnight at -20°C. Next day, the plate was thawed to room temperature, and 120 µL of ethyl acetate was added to each well. The agar plugs were squeezed into the solvent with a glass rod, and 100 µL of the supernatant liquid was transferred to microcentrifuge tubes and dried. Each sample was reconstituted with 1 </a:t>
            </a:r>
            <a:r>
              <a:rPr lang="en-US" sz="3200" dirty="0" err="1">
                <a:latin typeface="Arial" pitchFamily="34" charset="0"/>
                <a:cs typeface="Arial" pitchFamily="34" charset="0"/>
              </a:rPr>
              <a:t>mL</a:t>
            </a:r>
            <a:r>
              <a:rPr lang="en-US" sz="3200" dirty="0">
                <a:latin typeface="Arial" pitchFamily="34" charset="0"/>
                <a:cs typeface="Arial" pitchFamily="34" charset="0"/>
              </a:rPr>
              <a:t> of ethyl acetate and analyzed by LC/MS.</a:t>
            </a:r>
          </a:p>
          <a:p>
            <a:pPr algn="just"/>
            <a:endParaRPr lang="en-US" sz="3200" dirty="0">
              <a:latin typeface="Arial" pitchFamily="34" charset="0"/>
              <a:cs typeface="Arial" pitchFamily="34" charset="0"/>
            </a:endParaRPr>
          </a:p>
          <a:p>
            <a:pPr algn="just"/>
            <a:r>
              <a:rPr lang="en-US" sz="3200" dirty="0">
                <a:latin typeface="Arial" pitchFamily="34" charset="0"/>
                <a:cs typeface="Arial" pitchFamily="34" charset="0"/>
              </a:rPr>
              <a:t>Czapek-Dox Broth (CDB) medium was used to grow selected isolates in liquid media. 300 </a:t>
            </a:r>
            <a:r>
              <a:rPr lang="en-US" sz="3200" dirty="0" err="1">
                <a:latin typeface="Arial" pitchFamily="34" charset="0"/>
                <a:cs typeface="Arial" pitchFamily="34" charset="0"/>
              </a:rPr>
              <a:t>mL</a:t>
            </a:r>
            <a:r>
              <a:rPr lang="en-US" sz="3200" dirty="0">
                <a:latin typeface="Arial" pitchFamily="34" charset="0"/>
                <a:cs typeface="Arial" pitchFamily="34" charset="0"/>
              </a:rPr>
              <a:t> Erlenmeyer flasks were filled with 125 </a:t>
            </a:r>
            <a:r>
              <a:rPr lang="en-US" sz="3200" dirty="0" err="1">
                <a:latin typeface="Arial" pitchFamily="34" charset="0"/>
                <a:cs typeface="Arial" pitchFamily="34" charset="0"/>
              </a:rPr>
              <a:t>mL</a:t>
            </a:r>
            <a:r>
              <a:rPr lang="en-US" sz="3200" dirty="0">
                <a:latin typeface="Arial" pitchFamily="34" charset="0"/>
                <a:cs typeface="Arial" pitchFamily="34" charset="0"/>
              </a:rPr>
              <a:t> CDB and inoculated with 5 mm plugs from isolates on PDA. The flasks were incubated on a 110 rpm rotary shaker at 28°C for 7 days. After incubation, the broth was filtered with cheesecloth and 0.20 µm Millipore filter vacuum flask to obtain a cell-free filtrate. The toxins from the filtrate were extracted by adding 30 g/L activated charcoal and shaking for 1 hour. The charcoal was separated by centrifuge at 10,000 pm., dried, and eluted with CHCl</a:t>
            </a:r>
            <a:r>
              <a:rPr lang="en-US" sz="3200" baseline="-25000" dirty="0">
                <a:latin typeface="Arial" pitchFamily="34" charset="0"/>
                <a:cs typeface="Arial" pitchFamily="34" charset="0"/>
              </a:rPr>
              <a:t>3</a:t>
            </a:r>
            <a:r>
              <a:rPr lang="en-US" sz="3200" dirty="0">
                <a:latin typeface="Arial" pitchFamily="34" charset="0"/>
                <a:cs typeface="Arial" pitchFamily="34" charset="0"/>
              </a:rPr>
              <a:t> until no more color was removed. The eluate was dried, and the residue was reconstituted in 1 </a:t>
            </a:r>
            <a:r>
              <a:rPr lang="en-US" sz="3200" dirty="0" err="1">
                <a:latin typeface="Arial" pitchFamily="34" charset="0"/>
                <a:cs typeface="Arial" pitchFamily="34" charset="0"/>
              </a:rPr>
              <a:t>mL</a:t>
            </a:r>
            <a:r>
              <a:rPr lang="en-US" sz="3200" dirty="0">
                <a:latin typeface="Arial" pitchFamily="34" charset="0"/>
                <a:cs typeface="Arial" pitchFamily="34" charset="0"/>
              </a:rPr>
              <a:t> ethyl acetate and analyzed for toxins by LC/MS.</a:t>
            </a:r>
          </a:p>
          <a:p>
            <a:pPr algn="just"/>
            <a:endParaRPr lang="en-US" sz="3200" dirty="0">
              <a:latin typeface="Arial" pitchFamily="34" charset="0"/>
              <a:cs typeface="Arial" pitchFamily="34" charset="0"/>
            </a:endParaRPr>
          </a:p>
          <a:p>
            <a:pPr algn="just"/>
            <a:r>
              <a:rPr lang="en-US" sz="3200" dirty="0">
                <a:latin typeface="Arial" pitchFamily="34" charset="0"/>
                <a:cs typeface="Arial" pitchFamily="34" charset="0"/>
              </a:rPr>
              <a:t>LC/MS analysis used a mobile phase mixture of acetic acid-water-methanol, and the concentrations of botryodiplodin and phaseolinone were calculated using a regression curve from a standard.</a:t>
            </a:r>
            <a:endParaRPr lang="en-US" sz="3200" i="1" baseline="30000" dirty="0">
              <a:latin typeface="Arial" pitchFamily="34" charset="0"/>
              <a:cs typeface="Arial" pitchFamily="34" charset="0"/>
            </a:endParaRPr>
          </a:p>
        </p:txBody>
      </p:sp>
      <p:sp>
        <p:nvSpPr>
          <p:cNvPr id="15" name="TextBox 14"/>
          <p:cNvSpPr txBox="1"/>
          <p:nvPr/>
        </p:nvSpPr>
        <p:spPr>
          <a:xfrm>
            <a:off x="29260800" y="18364200"/>
            <a:ext cx="13716000" cy="8956298"/>
          </a:xfrm>
          <a:prstGeom prst="rect">
            <a:avLst/>
          </a:prstGeom>
          <a:noFill/>
        </p:spPr>
        <p:txBody>
          <a:bodyPr wrap="square" rtlCol="0">
            <a:spAutoFit/>
          </a:bodyPr>
          <a:lstStyle/>
          <a:p>
            <a:pPr algn="just"/>
            <a:r>
              <a:rPr lang="en-US" sz="3200" b="1" dirty="0">
                <a:latin typeface="Arial" pitchFamily="34" charset="0"/>
                <a:cs typeface="Arial" pitchFamily="34" charset="0"/>
              </a:rPr>
              <a:t>Results and Discussion: </a:t>
            </a:r>
            <a:r>
              <a:rPr lang="en-US" sz="3200" dirty="0">
                <a:latin typeface="Arial" pitchFamily="34" charset="0"/>
                <a:cs typeface="Arial" pitchFamily="34" charset="0"/>
              </a:rPr>
              <a:t>Isolates that produced a pink to red color were marked as positive for the glycine test, and isolates that produced no color were marked as negative. After 2 days of incubation, 50% of the isolates were found to be positive, after 3 days, 70% of the isolates were found to positive, and after 7 days, 90% of the isolates were found to be positive but produced varying shades of red pigment. The final pigment intensities of the positive isolates ranged from 4-10 of which only 20% had a rating ≤6. Due to some isolates taking as long as 6 days to produce a pigment, a 7 day incubation period is necessary to obtain definitive results from the glycine test. Concentrations for botryodiplodin and phaseolinone after incubation were calculated by LC/MS analysis of the plugs and cell-free extracts using the toxin standards. Isolates that produced no pigmentation were observed to have little to no botryodiplodin and some phaseolinone detected while isolates that produced pigmentation were detected to have between 0.9-6.1 </a:t>
            </a:r>
            <a:r>
              <a:rPr lang="en-US" sz="3200" dirty="0" err="1">
                <a:latin typeface="Arial" pitchFamily="34" charset="0"/>
                <a:cs typeface="Arial" pitchFamily="34" charset="0"/>
              </a:rPr>
              <a:t>ppm</a:t>
            </a:r>
            <a:r>
              <a:rPr lang="en-US" sz="3200" dirty="0">
                <a:latin typeface="Arial" pitchFamily="34" charset="0"/>
                <a:cs typeface="Arial" pitchFamily="34" charset="0"/>
              </a:rPr>
              <a:t> of botryodiplodin and 0-106 </a:t>
            </a:r>
            <a:r>
              <a:rPr lang="en-US" sz="3200" dirty="0" err="1">
                <a:latin typeface="Arial" pitchFamily="34" charset="0"/>
                <a:cs typeface="Arial" pitchFamily="34" charset="0"/>
              </a:rPr>
              <a:t>ppm</a:t>
            </a:r>
            <a:r>
              <a:rPr lang="en-US" sz="3200" dirty="0">
                <a:latin typeface="Arial" pitchFamily="34" charset="0"/>
                <a:cs typeface="Arial" pitchFamily="34" charset="0"/>
              </a:rPr>
              <a:t> of phaseolinone. The pigment intensities were compared to the LC/MS toxin concentrations, but no direct correlation was found between the two.</a:t>
            </a:r>
          </a:p>
        </p:txBody>
      </p:sp>
      <p:graphicFrame>
        <p:nvGraphicFramePr>
          <p:cNvPr id="1030" name="Object 5"/>
          <p:cNvGraphicFramePr>
            <a:graphicFrameLocks noChangeAspect="1"/>
          </p:cNvGraphicFramePr>
          <p:nvPr/>
        </p:nvGraphicFramePr>
        <p:xfrm>
          <a:off x="2590799" y="21031200"/>
          <a:ext cx="10664701" cy="3733800"/>
        </p:xfrm>
        <a:graphic>
          <a:graphicData uri="http://schemas.openxmlformats.org/presentationml/2006/ole">
            <mc:AlternateContent xmlns:mc="http://schemas.openxmlformats.org/markup-compatibility/2006">
              <mc:Choice xmlns:v="urn:schemas-microsoft-com:vml" Requires="v">
                <p:oleObj spid="_x0000_s1032" name="CS ChemDraw Drawing" r:id="rId7" imgW="4149181" imgH="1451986" progId="">
                  <p:embed/>
                </p:oleObj>
              </mc:Choice>
              <mc:Fallback>
                <p:oleObj name="CS ChemDraw Drawing" r:id="rId7" imgW="4149181" imgH="1451986" progId="">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0799" y="21031200"/>
                        <a:ext cx="10664701"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1" name="Picture 3" descr="PhaseScan"/>
          <p:cNvPicPr>
            <a:picLocks noChangeAspect="1" noChangeArrowheads="1"/>
          </p:cNvPicPr>
          <p:nvPr/>
        </p:nvPicPr>
        <p:blipFill>
          <a:blip r:embed="rId9" cstate="print"/>
          <a:srcRect/>
          <a:stretch>
            <a:fillRect/>
          </a:stretch>
        </p:blipFill>
        <p:spPr bwMode="auto">
          <a:xfrm>
            <a:off x="30175200" y="7086600"/>
            <a:ext cx="11887200" cy="4669971"/>
          </a:xfrm>
          <a:prstGeom prst="rect">
            <a:avLst/>
          </a:prstGeom>
          <a:noFill/>
          <a:ln w="9525">
            <a:noFill/>
            <a:miter lim="800000"/>
            <a:headEnd/>
            <a:tailEnd/>
          </a:ln>
        </p:spPr>
      </p:pic>
      <p:pic>
        <p:nvPicPr>
          <p:cNvPr id="22" name="Picture 4" descr="BotScan"/>
          <p:cNvPicPr>
            <a:picLocks noChangeAspect="1" noChangeArrowheads="1"/>
          </p:cNvPicPr>
          <p:nvPr/>
        </p:nvPicPr>
        <p:blipFill>
          <a:blip r:embed="rId10" cstate="print"/>
          <a:srcRect/>
          <a:stretch>
            <a:fillRect/>
          </a:stretch>
        </p:blipFill>
        <p:spPr bwMode="auto">
          <a:xfrm>
            <a:off x="30175200" y="11795760"/>
            <a:ext cx="11887200" cy="5943600"/>
          </a:xfrm>
          <a:prstGeom prst="rect">
            <a:avLst/>
          </a:prstGeom>
          <a:noFill/>
          <a:ln w="9525">
            <a:noFill/>
            <a:miter lim="800000"/>
            <a:headEnd/>
            <a:tailEnd/>
          </a:ln>
        </p:spPr>
      </p:pic>
      <p:sp>
        <p:nvSpPr>
          <p:cNvPr id="23" name="TextBox 22"/>
          <p:cNvSpPr txBox="1"/>
          <p:nvPr/>
        </p:nvSpPr>
        <p:spPr>
          <a:xfrm>
            <a:off x="29260800" y="26974800"/>
            <a:ext cx="13716000" cy="3046988"/>
          </a:xfrm>
          <a:prstGeom prst="rect">
            <a:avLst/>
          </a:prstGeom>
          <a:noFill/>
        </p:spPr>
        <p:txBody>
          <a:bodyPr wrap="square" rtlCol="0">
            <a:spAutoFit/>
          </a:bodyPr>
          <a:lstStyle/>
          <a:p>
            <a:pPr algn="just"/>
            <a:r>
              <a:rPr lang="en-US" sz="3200" b="1" dirty="0">
                <a:latin typeface="Arial" pitchFamily="34" charset="0"/>
                <a:cs typeface="Arial" pitchFamily="34" charset="0"/>
              </a:rPr>
              <a:t>Conclusion: </a:t>
            </a:r>
            <a:r>
              <a:rPr lang="en-US" sz="3200" dirty="0">
                <a:latin typeface="Arial" pitchFamily="34" charset="0"/>
                <a:cs typeface="Arial" pitchFamily="34" charset="0"/>
              </a:rPr>
              <a:t>LC/MS analysis confirmed the presence of botryodiplodin in the isolates that produced a pigment on the glycine plates. However, the screening process can only be used as a qualitative in-culture assay because no direct correlation was found between the pigment intensity and toxin concentration. Further improvement on the method is needed to assess the sensitivity and validity of the glycine test.</a:t>
            </a:r>
          </a:p>
        </p:txBody>
      </p:sp>
      <p:sp>
        <p:nvSpPr>
          <p:cNvPr id="24" name="TextBox 23"/>
          <p:cNvSpPr txBox="1"/>
          <p:nvPr/>
        </p:nvSpPr>
        <p:spPr>
          <a:xfrm>
            <a:off x="29260800" y="30327600"/>
            <a:ext cx="13716000" cy="1754326"/>
          </a:xfrm>
          <a:prstGeom prst="rect">
            <a:avLst/>
          </a:prstGeom>
          <a:noFill/>
        </p:spPr>
        <p:txBody>
          <a:bodyPr wrap="square" rtlCol="0">
            <a:spAutoFit/>
          </a:bodyPr>
          <a:lstStyle/>
          <a:p>
            <a:pPr algn="just"/>
            <a:r>
              <a:rPr lang="en-US" sz="3600" b="1" dirty="0">
                <a:latin typeface="Arial" pitchFamily="34" charset="0"/>
                <a:cs typeface="Arial" pitchFamily="34" charset="0"/>
              </a:rPr>
              <a:t>Acknowledgements: </a:t>
            </a:r>
            <a:r>
              <a:rPr lang="en-US" sz="3600" dirty="0">
                <a:latin typeface="Arial" pitchFamily="34" charset="0"/>
                <a:cs typeface="Arial" pitchFamily="34" charset="0"/>
              </a:rPr>
              <a:t>The authors of this project would like to thank the Mississippi Soybean Promotion Board for financial support. </a:t>
            </a:r>
          </a:p>
        </p:txBody>
      </p:sp>
      <p:sp>
        <p:nvSpPr>
          <p:cNvPr id="25" name="TextBox 24"/>
          <p:cNvSpPr txBox="1"/>
          <p:nvPr/>
        </p:nvSpPr>
        <p:spPr>
          <a:xfrm>
            <a:off x="914400" y="31272480"/>
            <a:ext cx="13716000" cy="830997"/>
          </a:xfrm>
          <a:prstGeom prst="rect">
            <a:avLst/>
          </a:prstGeom>
          <a:noFill/>
        </p:spPr>
        <p:txBody>
          <a:bodyPr wrap="square" rtlCol="0">
            <a:spAutoFit/>
          </a:bodyPr>
          <a:lstStyle/>
          <a:p>
            <a:pPr algn="just"/>
            <a:r>
              <a:rPr lang="en-US" sz="2400" b="1" i="1" dirty="0">
                <a:latin typeface="Arial" pitchFamily="34" charset="0"/>
                <a:cs typeface="Arial" pitchFamily="34" charset="0"/>
              </a:rPr>
              <a:t>Proposed reaction mechanism between botryodiplodin and amino derivatives resulting in red pigmentation.</a:t>
            </a:r>
          </a:p>
        </p:txBody>
      </p:sp>
      <p:pic>
        <p:nvPicPr>
          <p:cNvPr id="18" name="Picture 17" descr="C:\Users\shier001\Downloads\image (1).jpg"/>
          <p:cNvPicPr>
            <a:picLocks noChangeAspect="1"/>
          </p:cNvPicPr>
          <p:nvPr/>
        </p:nvPicPr>
        <p:blipFill>
          <a:blip r:embed="rId11" cstate="print">
            <a:extLst>
              <a:ext uri="{28A0092B-C50C-407E-A947-70E740481C1C}">
                <a14:useLocalDpi xmlns:a14="http://schemas.microsoft.com/office/drawing/2010/main" val="0"/>
              </a:ext>
            </a:extLst>
          </a:blip>
          <a:srcRect l="26380" t="1101" r="5197" b="43482"/>
          <a:stretch>
            <a:fillRect/>
          </a:stretch>
        </p:blipFill>
        <p:spPr bwMode="auto">
          <a:xfrm rot="5400000">
            <a:off x="22311360" y="8650224"/>
            <a:ext cx="7964424" cy="4839143"/>
          </a:xfrm>
          <a:prstGeom prst="rect">
            <a:avLst/>
          </a:prstGeom>
          <a:noFill/>
          <a:ln>
            <a:solidFill>
              <a:schemeClr val="tx1"/>
            </a:solidFill>
          </a:ln>
        </p:spPr>
      </p:pic>
      <p:sp>
        <p:nvSpPr>
          <p:cNvPr id="19" name="TextBox 18"/>
          <p:cNvSpPr txBox="1"/>
          <p:nvPr/>
        </p:nvSpPr>
        <p:spPr>
          <a:xfrm>
            <a:off x="15087600" y="15361920"/>
            <a:ext cx="13716000" cy="830997"/>
          </a:xfrm>
          <a:prstGeom prst="rect">
            <a:avLst/>
          </a:prstGeom>
          <a:noFill/>
        </p:spPr>
        <p:txBody>
          <a:bodyPr wrap="square" rtlCol="0">
            <a:spAutoFit/>
          </a:bodyPr>
          <a:lstStyle/>
          <a:p>
            <a:pPr algn="just"/>
            <a:r>
              <a:rPr lang="en-US" sz="2400" b="1" i="1" dirty="0">
                <a:latin typeface="Arial" pitchFamily="34" charset="0"/>
                <a:cs typeface="Arial" pitchFamily="34" charset="0"/>
              </a:rPr>
              <a:t>Positive and negative results from CDA glycine plates (LEFT) (±)-botryodiplodin placed in glycine solution and incubated at room temperature overnight. (RIGHT)</a:t>
            </a:r>
          </a:p>
        </p:txBody>
      </p:sp>
      <p:sp>
        <p:nvSpPr>
          <p:cNvPr id="20" name="TextBox 19"/>
          <p:cNvSpPr txBox="1"/>
          <p:nvPr/>
        </p:nvSpPr>
        <p:spPr>
          <a:xfrm>
            <a:off x="29260800" y="17830800"/>
            <a:ext cx="13716000" cy="461665"/>
          </a:xfrm>
          <a:prstGeom prst="rect">
            <a:avLst/>
          </a:prstGeom>
          <a:noFill/>
        </p:spPr>
        <p:txBody>
          <a:bodyPr wrap="square" rtlCol="0">
            <a:spAutoFit/>
          </a:bodyPr>
          <a:lstStyle/>
          <a:p>
            <a:pPr algn="ctr"/>
            <a:r>
              <a:rPr lang="en-US" sz="2400" b="1" i="1" dirty="0">
                <a:latin typeface="Arial" pitchFamily="34" charset="0"/>
                <a:cs typeface="Arial" pitchFamily="34" charset="0"/>
              </a:rPr>
              <a:t>LC/MS analysis of phomenone, phaseolinone, and botryodiplodin</a:t>
            </a:r>
          </a:p>
        </p:txBody>
      </p:sp>
      <p:graphicFrame>
        <p:nvGraphicFramePr>
          <p:cNvPr id="1031" name="Object 4"/>
          <p:cNvGraphicFramePr>
            <a:graphicFrameLocks noChangeAspect="1"/>
          </p:cNvGraphicFramePr>
          <p:nvPr/>
        </p:nvGraphicFramePr>
        <p:xfrm>
          <a:off x="914400" y="25054560"/>
          <a:ext cx="13716000" cy="6230371"/>
        </p:xfrm>
        <a:graphic>
          <a:graphicData uri="http://schemas.openxmlformats.org/presentationml/2006/ole">
            <mc:AlternateContent xmlns:mc="http://schemas.openxmlformats.org/markup-compatibility/2006">
              <mc:Choice xmlns:v="urn:schemas-microsoft-com:vml" Requires="v">
                <p:oleObj spid="_x0000_s1033" name="CS ChemDraw Drawing" r:id="rId12" imgW="8642340" imgH="3925499" progId="ChemDraw.Document.6.0">
                  <p:embed/>
                </p:oleObj>
              </mc:Choice>
              <mc:Fallback>
                <p:oleObj name="CS ChemDraw Drawing" r:id="rId12" imgW="8642340" imgH="3925499" progId="ChemDraw.Document.6.0">
                  <p:embed/>
                  <p:pic>
                    <p:nvPicPr>
                      <p:cNvPr id="0" name="Object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14400" y="25054560"/>
                        <a:ext cx="13716000" cy="6230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1549</TotalTime>
  <Words>1192</Words>
  <Application>Microsoft Office PowerPoint</Application>
  <PresentationFormat>Custom</PresentationFormat>
  <Paragraphs>17</Paragraphs>
  <Slides>1</Slides>
  <Notes>1</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5" baseType="lpstr">
      <vt:lpstr>Arial</vt:lpstr>
      <vt:lpstr>Calibri</vt:lpstr>
      <vt:lpstr>Office Theme</vt:lpstr>
      <vt:lpstr>CS ChemDraw Drawing</vt:lpstr>
      <vt:lpstr>Rapid Screening for Production of the Mycotoxin Botryodiplodin by Isolates of the Charcoal Rot Disease Fungus,  Macrophomina phaseolina, from Soybean and Strawberry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Vivek</dc:creator>
  <cp:lastModifiedBy>Larry Heatherly</cp:lastModifiedBy>
  <cp:revision>143</cp:revision>
  <dcterms:created xsi:type="dcterms:W3CDTF">2017-10-05T16:53:08Z</dcterms:created>
  <dcterms:modified xsi:type="dcterms:W3CDTF">2017-10-14T23:21:54Z</dcterms:modified>
</cp:coreProperties>
</file>